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 id="2147483677" r:id="rId2"/>
  </p:sldMasterIdLst>
  <p:notesMasterIdLst>
    <p:notesMasterId r:id="rId12"/>
  </p:notesMasterIdLst>
  <p:sldIdLst>
    <p:sldId id="256" r:id="rId3"/>
    <p:sldId id="257" r:id="rId4"/>
    <p:sldId id="258" r:id="rId5"/>
    <p:sldId id="259" r:id="rId6"/>
    <p:sldId id="260" r:id="rId7"/>
    <p:sldId id="261" r:id="rId8"/>
    <p:sldId id="262" r:id="rId9"/>
    <p:sldId id="263" r:id="rId10"/>
    <p:sldId id="264" r:id="rId11"/>
  </p:sldIdLst>
  <p:sldSz cx="9144000" cy="6858000" type="screen4x3"/>
  <p:notesSz cx="6858000" cy="9144000"/>
  <p:embeddedFontLst>
    <p:embeddedFont>
      <p:font typeface="Arial Black" panose="020B0A04020102020204" pitchFamily="34" charset="0"/>
      <p:regular r:id="rId13"/>
      <p:bold r:id="rId14"/>
    </p:embeddedFont>
    <p:embeddedFont>
      <p:font typeface="Calibri" panose="020F05020202040302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46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8524f97550_0_1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g8524f97550_0_1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8524f97550_0_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8524f97550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g8524f97550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8524f97550_0_2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8524f97550_0_2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g8524f97550_0_2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8524f97550_0_2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8524f97550_0_2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g8524f97550_0_2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bg>
      <p:bgPr>
        <a:solidFill>
          <a:srgbClr val="FFFFFF"/>
        </a:solidFill>
        <a:effectLst/>
      </p:bgPr>
    </p:bg>
    <p:spTree>
      <p:nvGrpSpPr>
        <p:cNvPr id="1" name="Shape 70"/>
        <p:cNvGrpSpPr/>
        <p:nvPr/>
      </p:nvGrpSpPr>
      <p:grpSpPr>
        <a:xfrm>
          <a:off x="0" y="0"/>
          <a:ext cx="0" cy="0"/>
          <a:chOff x="0" y="0"/>
          <a:chExt cx="0" cy="0"/>
        </a:xfrm>
      </p:grpSpPr>
      <p:sp>
        <p:nvSpPr>
          <p:cNvPr id="71" name="Google Shape;71;p11"/>
          <p:cNvSpPr txBox="1">
            <a:spLocks noGrp="1"/>
          </p:cNvSpPr>
          <p:nvPr>
            <p:ph type="title"/>
          </p:nvPr>
        </p:nvSpPr>
        <p:spPr>
          <a:xfrm>
            <a:off x="4777069" y="136525"/>
            <a:ext cx="3738282"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1"/>
          <p:cNvSpPr txBox="1">
            <a:spLocks noGrp="1"/>
          </p:cNvSpPr>
          <p:nvPr>
            <p:ph type="body" idx="1"/>
          </p:nvPr>
        </p:nvSpPr>
        <p:spPr>
          <a:xfrm>
            <a:off x="4777069" y="2030506"/>
            <a:ext cx="3738281" cy="406871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3" name="Google Shape;73;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act Info">
  <p:cSld name="Contact Info">
    <p:bg>
      <p:bgPr>
        <a:solidFill>
          <a:srgbClr val="FFFFFF"/>
        </a:solidFill>
        <a:effectLst/>
      </p:bgPr>
    </p:bg>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a:off x="623888" y="564779"/>
            <a:ext cx="7886700" cy="73958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2"/>
          <p:cNvSpPr txBox="1">
            <a:spLocks noGrp="1"/>
          </p:cNvSpPr>
          <p:nvPr>
            <p:ph type="body" idx="1"/>
          </p:nvPr>
        </p:nvSpPr>
        <p:spPr>
          <a:xfrm>
            <a:off x="623888" y="1304365"/>
            <a:ext cx="7886700" cy="318695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79" name="Google Shape;79;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3"/>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85" name="Google Shape;85;p13"/>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86" name="Google Shape;86;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4"/>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2" name="Google Shape;92;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5"/>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8" name="Google Shape;98;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9" name="Google Shape;109;p17"/>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10" name="Google Shape;110;p17"/>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1" name="Google Shape;111;p17"/>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2" name="Google Shape;112;p17"/>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113"/>
        <p:cNvGrpSpPr/>
        <p:nvPr/>
      </p:nvGrpSpPr>
      <p:grpSpPr>
        <a:xfrm>
          <a:off x="0" y="0"/>
          <a:ext cx="0" cy="0"/>
          <a:chOff x="0" y="0"/>
          <a:chExt cx="0" cy="0"/>
        </a:xfrm>
      </p:grpSpPr>
      <p:sp>
        <p:nvSpPr>
          <p:cNvPr id="114" name="Google Shape;114;p18"/>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5" name="Google Shape;115;p18"/>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6" name="Google Shape;116;p18"/>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17"/>
        <p:cNvGrpSpPr/>
        <p:nvPr/>
      </p:nvGrpSpPr>
      <p:grpSpPr>
        <a:xfrm>
          <a:off x="0" y="0"/>
          <a:ext cx="0" cy="0"/>
          <a:chOff x="0" y="0"/>
          <a:chExt cx="0" cy="0"/>
        </a:xfrm>
      </p:grpSpPr>
      <p:sp>
        <p:nvSpPr>
          <p:cNvPr id="118" name="Google Shape;118;p19"/>
          <p:cNvSpPr txBox="1">
            <a:spLocks noGrp="1"/>
          </p:cNvSpPr>
          <p:nvPr>
            <p:ph type="title"/>
          </p:nvPr>
        </p:nvSpPr>
        <p:spPr>
          <a:xfrm>
            <a:off x="623888" y="564778"/>
            <a:ext cx="7886700" cy="13986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9" name="Google Shape;119;p19"/>
          <p:cNvSpPr txBox="1">
            <a:spLocks noGrp="1"/>
          </p:cNvSpPr>
          <p:nvPr>
            <p:ph type="body" idx="1"/>
          </p:nvPr>
        </p:nvSpPr>
        <p:spPr>
          <a:xfrm>
            <a:off x="623888" y="2326342"/>
            <a:ext cx="7886700" cy="34560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888888"/>
              </a:buClr>
              <a:buSzPts val="1800"/>
              <a:buNone/>
              <a:defRPr sz="1800">
                <a:solidFill>
                  <a:srgbClr val="888888"/>
                </a:solidFill>
              </a:defRPr>
            </a:lvl1pPr>
            <a:lvl2pPr marL="914400" lvl="1" indent="-228600" algn="l" rtl="0">
              <a:lnSpc>
                <a:spcPct val="90000"/>
              </a:lnSpc>
              <a:spcBef>
                <a:spcPts val="375"/>
              </a:spcBef>
              <a:spcAft>
                <a:spcPts val="0"/>
              </a:spcAft>
              <a:buClr>
                <a:srgbClr val="888888"/>
              </a:buClr>
              <a:buSzPts val="1500"/>
              <a:buNone/>
              <a:defRPr sz="1500">
                <a:solidFill>
                  <a:srgbClr val="888888"/>
                </a:solidFill>
              </a:defRPr>
            </a:lvl2pPr>
            <a:lvl3pPr marL="1371600" lvl="2" indent="-228600" algn="l" rtl="0">
              <a:lnSpc>
                <a:spcPct val="90000"/>
              </a:lnSpc>
              <a:spcBef>
                <a:spcPts val="375"/>
              </a:spcBef>
              <a:spcAft>
                <a:spcPts val="0"/>
              </a:spcAft>
              <a:buClr>
                <a:srgbClr val="888888"/>
              </a:buClr>
              <a:buSzPts val="1350"/>
              <a:buNone/>
              <a:defRPr sz="1350">
                <a:solidFill>
                  <a:srgbClr val="888888"/>
                </a:solidFill>
              </a:defRPr>
            </a:lvl3pPr>
            <a:lvl4pPr marL="1828800" lvl="3" indent="-228600" algn="l" rtl="0">
              <a:lnSpc>
                <a:spcPct val="90000"/>
              </a:lnSpc>
              <a:spcBef>
                <a:spcPts val="375"/>
              </a:spcBef>
              <a:spcAft>
                <a:spcPts val="0"/>
              </a:spcAft>
              <a:buClr>
                <a:srgbClr val="888888"/>
              </a:buClr>
              <a:buSzPts val="1200"/>
              <a:buNone/>
              <a:defRPr sz="1200">
                <a:solidFill>
                  <a:srgbClr val="888888"/>
                </a:solidFill>
              </a:defRPr>
            </a:lvl4pPr>
            <a:lvl5pPr marL="2286000" lvl="4" indent="-228600" algn="l" rtl="0">
              <a:lnSpc>
                <a:spcPct val="90000"/>
              </a:lnSpc>
              <a:spcBef>
                <a:spcPts val="375"/>
              </a:spcBef>
              <a:spcAft>
                <a:spcPts val="0"/>
              </a:spcAft>
              <a:buClr>
                <a:srgbClr val="888888"/>
              </a:buClr>
              <a:buSzPts val="1200"/>
              <a:buNone/>
              <a:defRPr sz="1200">
                <a:solidFill>
                  <a:srgbClr val="888888"/>
                </a:solidFill>
              </a:defRPr>
            </a:lvl5pPr>
            <a:lvl6pPr marL="2743200" lvl="5" indent="-228600" algn="l" rtl="0">
              <a:lnSpc>
                <a:spcPct val="90000"/>
              </a:lnSpc>
              <a:spcBef>
                <a:spcPts val="375"/>
              </a:spcBef>
              <a:spcAft>
                <a:spcPts val="0"/>
              </a:spcAft>
              <a:buClr>
                <a:srgbClr val="888888"/>
              </a:buClr>
              <a:buSzPts val="1200"/>
              <a:buNone/>
              <a:defRPr sz="1200">
                <a:solidFill>
                  <a:srgbClr val="888888"/>
                </a:solidFill>
              </a:defRPr>
            </a:lvl6pPr>
            <a:lvl7pPr marL="3200400" lvl="6" indent="-228600" algn="l" rtl="0">
              <a:lnSpc>
                <a:spcPct val="90000"/>
              </a:lnSpc>
              <a:spcBef>
                <a:spcPts val="375"/>
              </a:spcBef>
              <a:spcAft>
                <a:spcPts val="0"/>
              </a:spcAft>
              <a:buClr>
                <a:srgbClr val="888888"/>
              </a:buClr>
              <a:buSzPts val="1200"/>
              <a:buNone/>
              <a:defRPr sz="1200">
                <a:solidFill>
                  <a:srgbClr val="888888"/>
                </a:solidFill>
              </a:defRPr>
            </a:lvl7pPr>
            <a:lvl8pPr marL="3657600" lvl="7" indent="-228600" algn="l" rtl="0">
              <a:lnSpc>
                <a:spcPct val="90000"/>
              </a:lnSpc>
              <a:spcBef>
                <a:spcPts val="375"/>
              </a:spcBef>
              <a:spcAft>
                <a:spcPts val="0"/>
              </a:spcAft>
              <a:buClr>
                <a:srgbClr val="888888"/>
              </a:buClr>
              <a:buSzPts val="1200"/>
              <a:buNone/>
              <a:defRPr sz="1200">
                <a:solidFill>
                  <a:srgbClr val="888888"/>
                </a:solidFill>
              </a:defRPr>
            </a:lvl8pPr>
            <a:lvl9pPr marL="4114800" lvl="8" indent="-228600" algn="l" rtl="0">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120" name="Google Shape;120;p1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1" name="Google Shape;121;p19"/>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2" name="Google Shape;122;p19"/>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FFFFFF"/>
        </a:solidFill>
        <a:effectLst/>
      </p:bgPr>
    </p:bg>
    <p:spTree>
      <p:nvGrpSpPr>
        <p:cNvPr id="1" name="Shape 123"/>
        <p:cNvGrpSpPr/>
        <p:nvPr/>
      </p:nvGrpSpPr>
      <p:grpSpPr>
        <a:xfrm>
          <a:off x="0" y="0"/>
          <a:ext cx="0" cy="0"/>
          <a:chOff x="0" y="0"/>
          <a:chExt cx="0" cy="0"/>
        </a:xfrm>
      </p:grpSpPr>
      <p:sp>
        <p:nvSpPr>
          <p:cNvPr id="124" name="Google Shape;124;p20"/>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5" name="Google Shape;125;p20"/>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6" name="Google Shape;126;p2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solidFill>
          <a:srgbClr val="FFFFFF"/>
        </a:solidFill>
        <a:effectLst/>
      </p:bgPr>
    </p:bg>
    <p:spTree>
      <p:nvGrpSpPr>
        <p:cNvPr id="1" name="Shape 127"/>
        <p:cNvGrpSpPr/>
        <p:nvPr/>
      </p:nvGrpSpPr>
      <p:grpSpPr>
        <a:xfrm>
          <a:off x="0" y="0"/>
          <a:ext cx="0" cy="0"/>
          <a:chOff x="0" y="0"/>
          <a:chExt cx="0" cy="0"/>
        </a:xfrm>
      </p:grpSpPr>
      <p:sp>
        <p:nvSpPr>
          <p:cNvPr id="128" name="Google Shape;128;p21"/>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9" name="Google Shape;129;p21"/>
          <p:cNvSpPr txBox="1">
            <a:spLocks noGrp="1"/>
          </p:cNvSpPr>
          <p:nvPr>
            <p:ph type="body" idx="1"/>
          </p:nvPr>
        </p:nvSpPr>
        <p:spPr>
          <a:xfrm>
            <a:off x="628650" y="1825625"/>
            <a:ext cx="38862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30" name="Google Shape;130;p21"/>
          <p:cNvSpPr txBox="1">
            <a:spLocks noGrp="1"/>
          </p:cNvSpPr>
          <p:nvPr>
            <p:ph type="body" idx="2"/>
          </p:nvPr>
        </p:nvSpPr>
        <p:spPr>
          <a:xfrm>
            <a:off x="4629150" y="1825625"/>
            <a:ext cx="38862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31" name="Google Shape;131;p2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2" name="Google Shape;132;p21"/>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3" name="Google Shape;133;p2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23888" y="564778"/>
            <a:ext cx="7886700" cy="139849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23888" y="2326342"/>
            <a:ext cx="7886700" cy="345589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solidFill>
          <a:srgbClr val="FFFFFF"/>
        </a:solidFill>
        <a:effectLst/>
      </p:bgPr>
    </p:bg>
    <p:spTree>
      <p:nvGrpSpPr>
        <p:cNvPr id="1" name="Shape 134"/>
        <p:cNvGrpSpPr/>
        <p:nvPr/>
      </p:nvGrpSpPr>
      <p:grpSpPr>
        <a:xfrm>
          <a:off x="0" y="0"/>
          <a:ext cx="0" cy="0"/>
          <a:chOff x="0" y="0"/>
          <a:chExt cx="0" cy="0"/>
        </a:xfrm>
      </p:grpSpPr>
      <p:sp>
        <p:nvSpPr>
          <p:cNvPr id="135" name="Google Shape;135;p22"/>
          <p:cNvSpPr txBox="1">
            <a:spLocks noGrp="1"/>
          </p:cNvSpPr>
          <p:nvPr>
            <p:ph type="title"/>
          </p:nvPr>
        </p:nvSpPr>
        <p:spPr>
          <a:xfrm>
            <a:off x="847165" y="365126"/>
            <a:ext cx="7449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6" name="Google Shape;136;p22"/>
          <p:cNvSpPr txBox="1">
            <a:spLocks noGrp="1"/>
          </p:cNvSpPr>
          <p:nvPr>
            <p:ph type="body" idx="1"/>
          </p:nvPr>
        </p:nvSpPr>
        <p:spPr>
          <a:xfrm>
            <a:off x="847165" y="1681163"/>
            <a:ext cx="36510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chemeClr val="dk1"/>
              </a:buClr>
              <a:buSzPts val="1800"/>
              <a:buNone/>
              <a:defRPr sz="1800" b="1"/>
            </a:lvl1pPr>
            <a:lvl2pPr marL="914400" lvl="1" indent="-228600" algn="l" rtl="0">
              <a:lnSpc>
                <a:spcPct val="90000"/>
              </a:lnSpc>
              <a:spcBef>
                <a:spcPts val="375"/>
              </a:spcBef>
              <a:spcAft>
                <a:spcPts val="0"/>
              </a:spcAft>
              <a:buClr>
                <a:schemeClr val="dk1"/>
              </a:buClr>
              <a:buSzPts val="1500"/>
              <a:buNone/>
              <a:defRPr sz="1500" b="1"/>
            </a:lvl2pPr>
            <a:lvl3pPr marL="1371600" lvl="2" indent="-228600" algn="l" rtl="0">
              <a:lnSpc>
                <a:spcPct val="90000"/>
              </a:lnSpc>
              <a:spcBef>
                <a:spcPts val="375"/>
              </a:spcBef>
              <a:spcAft>
                <a:spcPts val="0"/>
              </a:spcAft>
              <a:buClr>
                <a:schemeClr val="dk1"/>
              </a:buClr>
              <a:buSzPts val="1350"/>
              <a:buNone/>
              <a:defRPr sz="1350" b="1"/>
            </a:lvl3pPr>
            <a:lvl4pPr marL="1828800" lvl="3" indent="-228600" algn="l" rtl="0">
              <a:lnSpc>
                <a:spcPct val="90000"/>
              </a:lnSpc>
              <a:spcBef>
                <a:spcPts val="375"/>
              </a:spcBef>
              <a:spcAft>
                <a:spcPts val="0"/>
              </a:spcAft>
              <a:buClr>
                <a:schemeClr val="dk1"/>
              </a:buClr>
              <a:buSzPts val="1200"/>
              <a:buNone/>
              <a:defRPr sz="1200" b="1"/>
            </a:lvl4pPr>
            <a:lvl5pPr marL="2286000" lvl="4" indent="-228600" algn="l" rtl="0">
              <a:lnSpc>
                <a:spcPct val="90000"/>
              </a:lnSpc>
              <a:spcBef>
                <a:spcPts val="375"/>
              </a:spcBef>
              <a:spcAft>
                <a:spcPts val="0"/>
              </a:spcAft>
              <a:buClr>
                <a:schemeClr val="dk1"/>
              </a:buClr>
              <a:buSzPts val="1200"/>
              <a:buNone/>
              <a:defRPr sz="1200" b="1"/>
            </a:lvl5pPr>
            <a:lvl6pPr marL="2743200" lvl="5" indent="-228600" algn="l" rtl="0">
              <a:lnSpc>
                <a:spcPct val="90000"/>
              </a:lnSpc>
              <a:spcBef>
                <a:spcPts val="375"/>
              </a:spcBef>
              <a:spcAft>
                <a:spcPts val="0"/>
              </a:spcAft>
              <a:buClr>
                <a:schemeClr val="dk1"/>
              </a:buClr>
              <a:buSzPts val="1200"/>
              <a:buNone/>
              <a:defRPr sz="1200" b="1"/>
            </a:lvl6pPr>
            <a:lvl7pPr marL="3200400" lvl="6" indent="-228600" algn="l" rtl="0">
              <a:lnSpc>
                <a:spcPct val="90000"/>
              </a:lnSpc>
              <a:spcBef>
                <a:spcPts val="375"/>
              </a:spcBef>
              <a:spcAft>
                <a:spcPts val="0"/>
              </a:spcAft>
              <a:buClr>
                <a:schemeClr val="dk1"/>
              </a:buClr>
              <a:buSzPts val="1200"/>
              <a:buNone/>
              <a:defRPr sz="1200" b="1"/>
            </a:lvl7pPr>
            <a:lvl8pPr marL="3657600" lvl="7" indent="-228600" algn="l" rtl="0">
              <a:lnSpc>
                <a:spcPct val="90000"/>
              </a:lnSpc>
              <a:spcBef>
                <a:spcPts val="375"/>
              </a:spcBef>
              <a:spcAft>
                <a:spcPts val="0"/>
              </a:spcAft>
              <a:buClr>
                <a:schemeClr val="dk1"/>
              </a:buClr>
              <a:buSzPts val="1200"/>
              <a:buNone/>
              <a:defRPr sz="1200" b="1"/>
            </a:lvl8pPr>
            <a:lvl9pPr marL="4114800" lvl="8" indent="-228600" algn="l" rtl="0">
              <a:lnSpc>
                <a:spcPct val="90000"/>
              </a:lnSpc>
              <a:spcBef>
                <a:spcPts val="375"/>
              </a:spcBef>
              <a:spcAft>
                <a:spcPts val="0"/>
              </a:spcAft>
              <a:buClr>
                <a:schemeClr val="dk1"/>
              </a:buClr>
              <a:buSzPts val="1200"/>
              <a:buNone/>
              <a:defRPr sz="1200" b="1"/>
            </a:lvl9pPr>
          </a:lstStyle>
          <a:p>
            <a:endParaRPr/>
          </a:p>
        </p:txBody>
      </p:sp>
      <p:sp>
        <p:nvSpPr>
          <p:cNvPr id="137" name="Google Shape;137;p22"/>
          <p:cNvSpPr txBox="1">
            <a:spLocks noGrp="1"/>
          </p:cNvSpPr>
          <p:nvPr>
            <p:ph type="body" idx="2"/>
          </p:nvPr>
        </p:nvSpPr>
        <p:spPr>
          <a:xfrm>
            <a:off x="847165" y="2505075"/>
            <a:ext cx="36510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38" name="Google Shape;138;p22"/>
          <p:cNvSpPr txBox="1">
            <a:spLocks noGrp="1"/>
          </p:cNvSpPr>
          <p:nvPr>
            <p:ph type="body" idx="3"/>
          </p:nvPr>
        </p:nvSpPr>
        <p:spPr>
          <a:xfrm>
            <a:off x="4629150" y="1681163"/>
            <a:ext cx="36678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chemeClr val="dk1"/>
              </a:buClr>
              <a:buSzPts val="1800"/>
              <a:buNone/>
              <a:defRPr sz="1800" b="1"/>
            </a:lvl1pPr>
            <a:lvl2pPr marL="914400" lvl="1" indent="-228600" algn="l" rtl="0">
              <a:lnSpc>
                <a:spcPct val="90000"/>
              </a:lnSpc>
              <a:spcBef>
                <a:spcPts val="375"/>
              </a:spcBef>
              <a:spcAft>
                <a:spcPts val="0"/>
              </a:spcAft>
              <a:buClr>
                <a:schemeClr val="dk1"/>
              </a:buClr>
              <a:buSzPts val="1500"/>
              <a:buNone/>
              <a:defRPr sz="1500" b="1"/>
            </a:lvl2pPr>
            <a:lvl3pPr marL="1371600" lvl="2" indent="-228600" algn="l" rtl="0">
              <a:lnSpc>
                <a:spcPct val="90000"/>
              </a:lnSpc>
              <a:spcBef>
                <a:spcPts val="375"/>
              </a:spcBef>
              <a:spcAft>
                <a:spcPts val="0"/>
              </a:spcAft>
              <a:buClr>
                <a:schemeClr val="dk1"/>
              </a:buClr>
              <a:buSzPts val="1350"/>
              <a:buNone/>
              <a:defRPr sz="1350" b="1"/>
            </a:lvl3pPr>
            <a:lvl4pPr marL="1828800" lvl="3" indent="-228600" algn="l" rtl="0">
              <a:lnSpc>
                <a:spcPct val="90000"/>
              </a:lnSpc>
              <a:spcBef>
                <a:spcPts val="375"/>
              </a:spcBef>
              <a:spcAft>
                <a:spcPts val="0"/>
              </a:spcAft>
              <a:buClr>
                <a:schemeClr val="dk1"/>
              </a:buClr>
              <a:buSzPts val="1200"/>
              <a:buNone/>
              <a:defRPr sz="1200" b="1"/>
            </a:lvl4pPr>
            <a:lvl5pPr marL="2286000" lvl="4" indent="-228600" algn="l" rtl="0">
              <a:lnSpc>
                <a:spcPct val="90000"/>
              </a:lnSpc>
              <a:spcBef>
                <a:spcPts val="375"/>
              </a:spcBef>
              <a:spcAft>
                <a:spcPts val="0"/>
              </a:spcAft>
              <a:buClr>
                <a:schemeClr val="dk1"/>
              </a:buClr>
              <a:buSzPts val="1200"/>
              <a:buNone/>
              <a:defRPr sz="1200" b="1"/>
            </a:lvl5pPr>
            <a:lvl6pPr marL="2743200" lvl="5" indent="-228600" algn="l" rtl="0">
              <a:lnSpc>
                <a:spcPct val="90000"/>
              </a:lnSpc>
              <a:spcBef>
                <a:spcPts val="375"/>
              </a:spcBef>
              <a:spcAft>
                <a:spcPts val="0"/>
              </a:spcAft>
              <a:buClr>
                <a:schemeClr val="dk1"/>
              </a:buClr>
              <a:buSzPts val="1200"/>
              <a:buNone/>
              <a:defRPr sz="1200" b="1"/>
            </a:lvl6pPr>
            <a:lvl7pPr marL="3200400" lvl="6" indent="-228600" algn="l" rtl="0">
              <a:lnSpc>
                <a:spcPct val="90000"/>
              </a:lnSpc>
              <a:spcBef>
                <a:spcPts val="375"/>
              </a:spcBef>
              <a:spcAft>
                <a:spcPts val="0"/>
              </a:spcAft>
              <a:buClr>
                <a:schemeClr val="dk1"/>
              </a:buClr>
              <a:buSzPts val="1200"/>
              <a:buNone/>
              <a:defRPr sz="1200" b="1"/>
            </a:lvl7pPr>
            <a:lvl8pPr marL="3657600" lvl="7" indent="-228600" algn="l" rtl="0">
              <a:lnSpc>
                <a:spcPct val="90000"/>
              </a:lnSpc>
              <a:spcBef>
                <a:spcPts val="375"/>
              </a:spcBef>
              <a:spcAft>
                <a:spcPts val="0"/>
              </a:spcAft>
              <a:buClr>
                <a:schemeClr val="dk1"/>
              </a:buClr>
              <a:buSzPts val="1200"/>
              <a:buNone/>
              <a:defRPr sz="1200" b="1"/>
            </a:lvl8pPr>
            <a:lvl9pPr marL="4114800" lvl="8" indent="-228600" algn="l" rtl="0">
              <a:lnSpc>
                <a:spcPct val="90000"/>
              </a:lnSpc>
              <a:spcBef>
                <a:spcPts val="375"/>
              </a:spcBef>
              <a:spcAft>
                <a:spcPts val="0"/>
              </a:spcAft>
              <a:buClr>
                <a:schemeClr val="dk1"/>
              </a:buClr>
              <a:buSzPts val="1200"/>
              <a:buNone/>
              <a:defRPr sz="1200" b="1"/>
            </a:lvl9pPr>
          </a:lstStyle>
          <a:p>
            <a:endParaRPr/>
          </a:p>
        </p:txBody>
      </p:sp>
      <p:sp>
        <p:nvSpPr>
          <p:cNvPr id="139" name="Google Shape;139;p22"/>
          <p:cNvSpPr txBox="1">
            <a:spLocks noGrp="1"/>
          </p:cNvSpPr>
          <p:nvPr>
            <p:ph type="body" idx="4"/>
          </p:nvPr>
        </p:nvSpPr>
        <p:spPr>
          <a:xfrm>
            <a:off x="4629150" y="2505075"/>
            <a:ext cx="36510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40" name="Google Shape;140;p2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1" name="Google Shape;141;p22"/>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2" name="Google Shape;142;p2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Comparison">
  <p:cSld name="1_Comparison">
    <p:bg>
      <p:bgPr>
        <a:solidFill>
          <a:srgbClr val="FFFFFF"/>
        </a:solidFill>
        <a:effectLst/>
      </p:bgPr>
    </p:bg>
    <p:spTree>
      <p:nvGrpSpPr>
        <p:cNvPr id="1" name="Shape 143"/>
        <p:cNvGrpSpPr/>
        <p:nvPr/>
      </p:nvGrpSpPr>
      <p:grpSpPr>
        <a:xfrm>
          <a:off x="0" y="0"/>
          <a:ext cx="0" cy="0"/>
          <a:chOff x="0" y="0"/>
          <a:chExt cx="0" cy="0"/>
        </a:xfrm>
      </p:grpSpPr>
      <p:sp>
        <p:nvSpPr>
          <p:cNvPr id="144" name="Google Shape;144;p23"/>
          <p:cNvSpPr txBox="1">
            <a:spLocks noGrp="1"/>
          </p:cNvSpPr>
          <p:nvPr>
            <p:ph type="title"/>
          </p:nvPr>
        </p:nvSpPr>
        <p:spPr>
          <a:xfrm>
            <a:off x="847165" y="365126"/>
            <a:ext cx="7449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5" name="Google Shape;145;p23"/>
          <p:cNvSpPr txBox="1">
            <a:spLocks noGrp="1"/>
          </p:cNvSpPr>
          <p:nvPr>
            <p:ph type="body" idx="1"/>
          </p:nvPr>
        </p:nvSpPr>
        <p:spPr>
          <a:xfrm>
            <a:off x="847165" y="1681163"/>
            <a:ext cx="36510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chemeClr val="dk1"/>
              </a:buClr>
              <a:buSzPts val="1800"/>
              <a:buNone/>
              <a:defRPr sz="1800" b="1"/>
            </a:lvl1pPr>
            <a:lvl2pPr marL="914400" lvl="1" indent="-228600" algn="l" rtl="0">
              <a:lnSpc>
                <a:spcPct val="90000"/>
              </a:lnSpc>
              <a:spcBef>
                <a:spcPts val="375"/>
              </a:spcBef>
              <a:spcAft>
                <a:spcPts val="0"/>
              </a:spcAft>
              <a:buClr>
                <a:schemeClr val="dk1"/>
              </a:buClr>
              <a:buSzPts val="1500"/>
              <a:buNone/>
              <a:defRPr sz="1500" b="1"/>
            </a:lvl2pPr>
            <a:lvl3pPr marL="1371600" lvl="2" indent="-228600" algn="l" rtl="0">
              <a:lnSpc>
                <a:spcPct val="90000"/>
              </a:lnSpc>
              <a:spcBef>
                <a:spcPts val="375"/>
              </a:spcBef>
              <a:spcAft>
                <a:spcPts val="0"/>
              </a:spcAft>
              <a:buClr>
                <a:schemeClr val="dk1"/>
              </a:buClr>
              <a:buSzPts val="1350"/>
              <a:buNone/>
              <a:defRPr sz="1350" b="1"/>
            </a:lvl3pPr>
            <a:lvl4pPr marL="1828800" lvl="3" indent="-228600" algn="l" rtl="0">
              <a:lnSpc>
                <a:spcPct val="90000"/>
              </a:lnSpc>
              <a:spcBef>
                <a:spcPts val="375"/>
              </a:spcBef>
              <a:spcAft>
                <a:spcPts val="0"/>
              </a:spcAft>
              <a:buClr>
                <a:schemeClr val="dk1"/>
              </a:buClr>
              <a:buSzPts val="1200"/>
              <a:buNone/>
              <a:defRPr sz="1200" b="1"/>
            </a:lvl4pPr>
            <a:lvl5pPr marL="2286000" lvl="4" indent="-228600" algn="l" rtl="0">
              <a:lnSpc>
                <a:spcPct val="90000"/>
              </a:lnSpc>
              <a:spcBef>
                <a:spcPts val="375"/>
              </a:spcBef>
              <a:spcAft>
                <a:spcPts val="0"/>
              </a:spcAft>
              <a:buClr>
                <a:schemeClr val="dk1"/>
              </a:buClr>
              <a:buSzPts val="1200"/>
              <a:buNone/>
              <a:defRPr sz="1200" b="1"/>
            </a:lvl5pPr>
            <a:lvl6pPr marL="2743200" lvl="5" indent="-228600" algn="l" rtl="0">
              <a:lnSpc>
                <a:spcPct val="90000"/>
              </a:lnSpc>
              <a:spcBef>
                <a:spcPts val="375"/>
              </a:spcBef>
              <a:spcAft>
                <a:spcPts val="0"/>
              </a:spcAft>
              <a:buClr>
                <a:schemeClr val="dk1"/>
              </a:buClr>
              <a:buSzPts val="1200"/>
              <a:buNone/>
              <a:defRPr sz="1200" b="1"/>
            </a:lvl6pPr>
            <a:lvl7pPr marL="3200400" lvl="6" indent="-228600" algn="l" rtl="0">
              <a:lnSpc>
                <a:spcPct val="90000"/>
              </a:lnSpc>
              <a:spcBef>
                <a:spcPts val="375"/>
              </a:spcBef>
              <a:spcAft>
                <a:spcPts val="0"/>
              </a:spcAft>
              <a:buClr>
                <a:schemeClr val="dk1"/>
              </a:buClr>
              <a:buSzPts val="1200"/>
              <a:buNone/>
              <a:defRPr sz="1200" b="1"/>
            </a:lvl7pPr>
            <a:lvl8pPr marL="3657600" lvl="7" indent="-228600" algn="l" rtl="0">
              <a:lnSpc>
                <a:spcPct val="90000"/>
              </a:lnSpc>
              <a:spcBef>
                <a:spcPts val="375"/>
              </a:spcBef>
              <a:spcAft>
                <a:spcPts val="0"/>
              </a:spcAft>
              <a:buClr>
                <a:schemeClr val="dk1"/>
              </a:buClr>
              <a:buSzPts val="1200"/>
              <a:buNone/>
              <a:defRPr sz="1200" b="1"/>
            </a:lvl8pPr>
            <a:lvl9pPr marL="4114800" lvl="8" indent="-228600" algn="l" rtl="0">
              <a:lnSpc>
                <a:spcPct val="90000"/>
              </a:lnSpc>
              <a:spcBef>
                <a:spcPts val="375"/>
              </a:spcBef>
              <a:spcAft>
                <a:spcPts val="0"/>
              </a:spcAft>
              <a:buClr>
                <a:schemeClr val="dk1"/>
              </a:buClr>
              <a:buSzPts val="1200"/>
              <a:buNone/>
              <a:defRPr sz="1200" b="1"/>
            </a:lvl9pPr>
          </a:lstStyle>
          <a:p>
            <a:endParaRPr/>
          </a:p>
        </p:txBody>
      </p:sp>
      <p:sp>
        <p:nvSpPr>
          <p:cNvPr id="146" name="Google Shape;146;p23"/>
          <p:cNvSpPr txBox="1">
            <a:spLocks noGrp="1"/>
          </p:cNvSpPr>
          <p:nvPr>
            <p:ph type="body" idx="2"/>
          </p:nvPr>
        </p:nvSpPr>
        <p:spPr>
          <a:xfrm>
            <a:off x="847165" y="2505075"/>
            <a:ext cx="36510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47" name="Google Shape;147;p23"/>
          <p:cNvSpPr txBox="1">
            <a:spLocks noGrp="1"/>
          </p:cNvSpPr>
          <p:nvPr>
            <p:ph type="body" idx="3"/>
          </p:nvPr>
        </p:nvSpPr>
        <p:spPr>
          <a:xfrm>
            <a:off x="4629150" y="1681163"/>
            <a:ext cx="36678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chemeClr val="dk1"/>
              </a:buClr>
              <a:buSzPts val="1800"/>
              <a:buNone/>
              <a:defRPr sz="1800" b="1"/>
            </a:lvl1pPr>
            <a:lvl2pPr marL="914400" lvl="1" indent="-228600" algn="l" rtl="0">
              <a:lnSpc>
                <a:spcPct val="90000"/>
              </a:lnSpc>
              <a:spcBef>
                <a:spcPts val="375"/>
              </a:spcBef>
              <a:spcAft>
                <a:spcPts val="0"/>
              </a:spcAft>
              <a:buClr>
                <a:schemeClr val="dk1"/>
              </a:buClr>
              <a:buSzPts val="1500"/>
              <a:buNone/>
              <a:defRPr sz="1500" b="1"/>
            </a:lvl2pPr>
            <a:lvl3pPr marL="1371600" lvl="2" indent="-228600" algn="l" rtl="0">
              <a:lnSpc>
                <a:spcPct val="90000"/>
              </a:lnSpc>
              <a:spcBef>
                <a:spcPts val="375"/>
              </a:spcBef>
              <a:spcAft>
                <a:spcPts val="0"/>
              </a:spcAft>
              <a:buClr>
                <a:schemeClr val="dk1"/>
              </a:buClr>
              <a:buSzPts val="1350"/>
              <a:buNone/>
              <a:defRPr sz="1350" b="1"/>
            </a:lvl3pPr>
            <a:lvl4pPr marL="1828800" lvl="3" indent="-228600" algn="l" rtl="0">
              <a:lnSpc>
                <a:spcPct val="90000"/>
              </a:lnSpc>
              <a:spcBef>
                <a:spcPts val="375"/>
              </a:spcBef>
              <a:spcAft>
                <a:spcPts val="0"/>
              </a:spcAft>
              <a:buClr>
                <a:schemeClr val="dk1"/>
              </a:buClr>
              <a:buSzPts val="1200"/>
              <a:buNone/>
              <a:defRPr sz="1200" b="1"/>
            </a:lvl4pPr>
            <a:lvl5pPr marL="2286000" lvl="4" indent="-228600" algn="l" rtl="0">
              <a:lnSpc>
                <a:spcPct val="90000"/>
              </a:lnSpc>
              <a:spcBef>
                <a:spcPts val="375"/>
              </a:spcBef>
              <a:spcAft>
                <a:spcPts val="0"/>
              </a:spcAft>
              <a:buClr>
                <a:schemeClr val="dk1"/>
              </a:buClr>
              <a:buSzPts val="1200"/>
              <a:buNone/>
              <a:defRPr sz="1200" b="1"/>
            </a:lvl5pPr>
            <a:lvl6pPr marL="2743200" lvl="5" indent="-228600" algn="l" rtl="0">
              <a:lnSpc>
                <a:spcPct val="90000"/>
              </a:lnSpc>
              <a:spcBef>
                <a:spcPts val="375"/>
              </a:spcBef>
              <a:spcAft>
                <a:spcPts val="0"/>
              </a:spcAft>
              <a:buClr>
                <a:schemeClr val="dk1"/>
              </a:buClr>
              <a:buSzPts val="1200"/>
              <a:buNone/>
              <a:defRPr sz="1200" b="1"/>
            </a:lvl6pPr>
            <a:lvl7pPr marL="3200400" lvl="6" indent="-228600" algn="l" rtl="0">
              <a:lnSpc>
                <a:spcPct val="90000"/>
              </a:lnSpc>
              <a:spcBef>
                <a:spcPts val="375"/>
              </a:spcBef>
              <a:spcAft>
                <a:spcPts val="0"/>
              </a:spcAft>
              <a:buClr>
                <a:schemeClr val="dk1"/>
              </a:buClr>
              <a:buSzPts val="1200"/>
              <a:buNone/>
              <a:defRPr sz="1200" b="1"/>
            </a:lvl7pPr>
            <a:lvl8pPr marL="3657600" lvl="7" indent="-228600" algn="l" rtl="0">
              <a:lnSpc>
                <a:spcPct val="90000"/>
              </a:lnSpc>
              <a:spcBef>
                <a:spcPts val="375"/>
              </a:spcBef>
              <a:spcAft>
                <a:spcPts val="0"/>
              </a:spcAft>
              <a:buClr>
                <a:schemeClr val="dk1"/>
              </a:buClr>
              <a:buSzPts val="1200"/>
              <a:buNone/>
              <a:defRPr sz="1200" b="1"/>
            </a:lvl8pPr>
            <a:lvl9pPr marL="4114800" lvl="8" indent="-228600" algn="l" rtl="0">
              <a:lnSpc>
                <a:spcPct val="90000"/>
              </a:lnSpc>
              <a:spcBef>
                <a:spcPts val="375"/>
              </a:spcBef>
              <a:spcAft>
                <a:spcPts val="0"/>
              </a:spcAft>
              <a:buClr>
                <a:schemeClr val="dk1"/>
              </a:buClr>
              <a:buSzPts val="1200"/>
              <a:buNone/>
              <a:defRPr sz="1200" b="1"/>
            </a:lvl9pPr>
          </a:lstStyle>
          <a:p>
            <a:endParaRPr/>
          </a:p>
        </p:txBody>
      </p:sp>
      <p:sp>
        <p:nvSpPr>
          <p:cNvPr id="148" name="Google Shape;148;p23"/>
          <p:cNvSpPr txBox="1">
            <a:spLocks noGrp="1"/>
          </p:cNvSpPr>
          <p:nvPr>
            <p:ph type="body" idx="4"/>
          </p:nvPr>
        </p:nvSpPr>
        <p:spPr>
          <a:xfrm>
            <a:off x="4629150" y="2505075"/>
            <a:ext cx="36510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49" name="Google Shape;149;p2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0" name="Google Shape;150;p23"/>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1" name="Google Shape;151;p2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p:cSld name="Title Only">
    <p:bg>
      <p:bgPr>
        <a:solidFill>
          <a:srgbClr val="FFFFFF"/>
        </a:solidFill>
        <a:effectLst/>
      </p:bgPr>
    </p:bg>
    <p:spTree>
      <p:nvGrpSpPr>
        <p:cNvPr id="1" name="Shape 152"/>
        <p:cNvGrpSpPr/>
        <p:nvPr/>
      </p:nvGrpSpPr>
      <p:grpSpPr>
        <a:xfrm>
          <a:off x="0" y="0"/>
          <a:ext cx="0" cy="0"/>
          <a:chOff x="0" y="0"/>
          <a:chExt cx="0" cy="0"/>
        </a:xfrm>
      </p:grpSpPr>
      <p:sp>
        <p:nvSpPr>
          <p:cNvPr id="153" name="Google Shape;153;p2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4" name="Google Shape;154;p24"/>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5" name="Google Shape;155;p2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bg>
      <p:bgPr>
        <a:solidFill>
          <a:srgbClr val="FFFFFF"/>
        </a:solidFill>
        <a:effectLst/>
      </p:bgPr>
    </p:bg>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xfrm>
            <a:off x="3832411" y="149972"/>
            <a:ext cx="46830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8" name="Google Shape;158;p25"/>
          <p:cNvSpPr txBox="1">
            <a:spLocks noGrp="1"/>
          </p:cNvSpPr>
          <p:nvPr>
            <p:ph type="body" idx="1"/>
          </p:nvPr>
        </p:nvSpPr>
        <p:spPr>
          <a:xfrm>
            <a:off x="3832411" y="2043953"/>
            <a:ext cx="4683000" cy="40686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chemeClr val="dk1"/>
              </a:buClr>
              <a:buSzPts val="1200"/>
              <a:buNone/>
              <a:defRPr sz="1200"/>
            </a:lvl1pPr>
            <a:lvl2pPr marL="914400" lvl="1" indent="-228600" algn="l" rtl="0">
              <a:lnSpc>
                <a:spcPct val="90000"/>
              </a:lnSpc>
              <a:spcBef>
                <a:spcPts val="375"/>
              </a:spcBef>
              <a:spcAft>
                <a:spcPts val="0"/>
              </a:spcAft>
              <a:buClr>
                <a:schemeClr val="dk1"/>
              </a:buClr>
              <a:buSzPts val="1050"/>
              <a:buNone/>
              <a:defRPr sz="1050"/>
            </a:lvl2pPr>
            <a:lvl3pPr marL="1371600" lvl="2" indent="-228600" algn="l" rtl="0">
              <a:lnSpc>
                <a:spcPct val="90000"/>
              </a:lnSpc>
              <a:spcBef>
                <a:spcPts val="375"/>
              </a:spcBef>
              <a:spcAft>
                <a:spcPts val="0"/>
              </a:spcAft>
              <a:buClr>
                <a:schemeClr val="dk1"/>
              </a:buClr>
              <a:buSzPts val="900"/>
              <a:buNone/>
              <a:defRPr sz="900"/>
            </a:lvl3pPr>
            <a:lvl4pPr marL="1828800" lvl="3" indent="-228600" algn="l" rtl="0">
              <a:lnSpc>
                <a:spcPct val="90000"/>
              </a:lnSpc>
              <a:spcBef>
                <a:spcPts val="375"/>
              </a:spcBef>
              <a:spcAft>
                <a:spcPts val="0"/>
              </a:spcAft>
              <a:buClr>
                <a:schemeClr val="dk1"/>
              </a:buClr>
              <a:buSzPts val="750"/>
              <a:buNone/>
              <a:defRPr sz="750"/>
            </a:lvl4pPr>
            <a:lvl5pPr marL="2286000" lvl="4" indent="-228600" algn="l" rtl="0">
              <a:lnSpc>
                <a:spcPct val="90000"/>
              </a:lnSpc>
              <a:spcBef>
                <a:spcPts val="375"/>
              </a:spcBef>
              <a:spcAft>
                <a:spcPts val="0"/>
              </a:spcAft>
              <a:buClr>
                <a:schemeClr val="dk1"/>
              </a:buClr>
              <a:buSzPts val="750"/>
              <a:buNone/>
              <a:defRPr sz="750"/>
            </a:lvl5pPr>
            <a:lvl6pPr marL="2743200" lvl="5" indent="-228600" algn="l" rtl="0">
              <a:lnSpc>
                <a:spcPct val="90000"/>
              </a:lnSpc>
              <a:spcBef>
                <a:spcPts val="375"/>
              </a:spcBef>
              <a:spcAft>
                <a:spcPts val="0"/>
              </a:spcAft>
              <a:buClr>
                <a:schemeClr val="dk1"/>
              </a:buClr>
              <a:buSzPts val="750"/>
              <a:buNone/>
              <a:defRPr sz="750"/>
            </a:lvl6pPr>
            <a:lvl7pPr marL="3200400" lvl="6" indent="-228600" algn="l" rtl="0">
              <a:lnSpc>
                <a:spcPct val="90000"/>
              </a:lnSpc>
              <a:spcBef>
                <a:spcPts val="375"/>
              </a:spcBef>
              <a:spcAft>
                <a:spcPts val="0"/>
              </a:spcAft>
              <a:buClr>
                <a:schemeClr val="dk1"/>
              </a:buClr>
              <a:buSzPts val="750"/>
              <a:buNone/>
              <a:defRPr sz="750"/>
            </a:lvl7pPr>
            <a:lvl8pPr marL="3657600" lvl="7" indent="-228600" algn="l" rtl="0">
              <a:lnSpc>
                <a:spcPct val="90000"/>
              </a:lnSpc>
              <a:spcBef>
                <a:spcPts val="375"/>
              </a:spcBef>
              <a:spcAft>
                <a:spcPts val="0"/>
              </a:spcAft>
              <a:buClr>
                <a:schemeClr val="dk1"/>
              </a:buClr>
              <a:buSzPts val="750"/>
              <a:buNone/>
              <a:defRPr sz="750"/>
            </a:lvl8pPr>
            <a:lvl9pPr marL="4114800" lvl="8" indent="-228600" algn="l" rtl="0">
              <a:lnSpc>
                <a:spcPct val="90000"/>
              </a:lnSpc>
              <a:spcBef>
                <a:spcPts val="375"/>
              </a:spcBef>
              <a:spcAft>
                <a:spcPts val="0"/>
              </a:spcAft>
              <a:buClr>
                <a:schemeClr val="dk1"/>
              </a:buClr>
              <a:buSzPts val="750"/>
              <a:buNone/>
              <a:defRPr sz="750"/>
            </a:lvl9pPr>
          </a:lstStyle>
          <a:p>
            <a:endParaRPr/>
          </a:p>
        </p:txBody>
      </p:sp>
      <p:sp>
        <p:nvSpPr>
          <p:cNvPr id="159" name="Google Shape;159;p2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0" name="Google Shape;160;p25"/>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1" name="Google Shape;161;p2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bg>
      <p:bgPr>
        <a:solidFill>
          <a:srgbClr val="FFFFFF"/>
        </a:solidFill>
        <a:effectLst/>
      </p:bgPr>
    </p:bg>
    <p:spTree>
      <p:nvGrpSpPr>
        <p:cNvPr id="1" name="Shape 162"/>
        <p:cNvGrpSpPr/>
        <p:nvPr/>
      </p:nvGrpSpPr>
      <p:grpSpPr>
        <a:xfrm>
          <a:off x="0" y="0"/>
          <a:ext cx="0" cy="0"/>
          <a:chOff x="0" y="0"/>
          <a:chExt cx="0" cy="0"/>
        </a:xfrm>
      </p:grpSpPr>
      <p:sp>
        <p:nvSpPr>
          <p:cNvPr id="163" name="Google Shape;163;p26"/>
          <p:cNvSpPr txBox="1">
            <a:spLocks noGrp="1"/>
          </p:cNvSpPr>
          <p:nvPr>
            <p:ph type="title"/>
          </p:nvPr>
        </p:nvSpPr>
        <p:spPr>
          <a:xfrm>
            <a:off x="4777069" y="136525"/>
            <a:ext cx="37383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4" name="Google Shape;164;p26"/>
          <p:cNvSpPr txBox="1">
            <a:spLocks noGrp="1"/>
          </p:cNvSpPr>
          <p:nvPr>
            <p:ph type="body" idx="1"/>
          </p:nvPr>
        </p:nvSpPr>
        <p:spPr>
          <a:xfrm>
            <a:off x="4777069" y="2030506"/>
            <a:ext cx="3738300" cy="40686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chemeClr val="dk1"/>
              </a:buClr>
              <a:buSzPts val="1200"/>
              <a:buNone/>
              <a:defRPr sz="1200"/>
            </a:lvl1pPr>
            <a:lvl2pPr marL="914400" lvl="1" indent="-228600" algn="l" rtl="0">
              <a:lnSpc>
                <a:spcPct val="90000"/>
              </a:lnSpc>
              <a:spcBef>
                <a:spcPts val="375"/>
              </a:spcBef>
              <a:spcAft>
                <a:spcPts val="0"/>
              </a:spcAft>
              <a:buClr>
                <a:schemeClr val="dk1"/>
              </a:buClr>
              <a:buSzPts val="1050"/>
              <a:buNone/>
              <a:defRPr sz="1050"/>
            </a:lvl2pPr>
            <a:lvl3pPr marL="1371600" lvl="2" indent="-228600" algn="l" rtl="0">
              <a:lnSpc>
                <a:spcPct val="90000"/>
              </a:lnSpc>
              <a:spcBef>
                <a:spcPts val="375"/>
              </a:spcBef>
              <a:spcAft>
                <a:spcPts val="0"/>
              </a:spcAft>
              <a:buClr>
                <a:schemeClr val="dk1"/>
              </a:buClr>
              <a:buSzPts val="900"/>
              <a:buNone/>
              <a:defRPr sz="900"/>
            </a:lvl3pPr>
            <a:lvl4pPr marL="1828800" lvl="3" indent="-228600" algn="l" rtl="0">
              <a:lnSpc>
                <a:spcPct val="90000"/>
              </a:lnSpc>
              <a:spcBef>
                <a:spcPts val="375"/>
              </a:spcBef>
              <a:spcAft>
                <a:spcPts val="0"/>
              </a:spcAft>
              <a:buClr>
                <a:schemeClr val="dk1"/>
              </a:buClr>
              <a:buSzPts val="750"/>
              <a:buNone/>
              <a:defRPr sz="750"/>
            </a:lvl4pPr>
            <a:lvl5pPr marL="2286000" lvl="4" indent="-228600" algn="l" rtl="0">
              <a:lnSpc>
                <a:spcPct val="90000"/>
              </a:lnSpc>
              <a:spcBef>
                <a:spcPts val="375"/>
              </a:spcBef>
              <a:spcAft>
                <a:spcPts val="0"/>
              </a:spcAft>
              <a:buClr>
                <a:schemeClr val="dk1"/>
              </a:buClr>
              <a:buSzPts val="750"/>
              <a:buNone/>
              <a:defRPr sz="750"/>
            </a:lvl5pPr>
            <a:lvl6pPr marL="2743200" lvl="5" indent="-228600" algn="l" rtl="0">
              <a:lnSpc>
                <a:spcPct val="90000"/>
              </a:lnSpc>
              <a:spcBef>
                <a:spcPts val="375"/>
              </a:spcBef>
              <a:spcAft>
                <a:spcPts val="0"/>
              </a:spcAft>
              <a:buClr>
                <a:schemeClr val="dk1"/>
              </a:buClr>
              <a:buSzPts val="750"/>
              <a:buNone/>
              <a:defRPr sz="750"/>
            </a:lvl6pPr>
            <a:lvl7pPr marL="3200400" lvl="6" indent="-228600" algn="l" rtl="0">
              <a:lnSpc>
                <a:spcPct val="90000"/>
              </a:lnSpc>
              <a:spcBef>
                <a:spcPts val="375"/>
              </a:spcBef>
              <a:spcAft>
                <a:spcPts val="0"/>
              </a:spcAft>
              <a:buClr>
                <a:schemeClr val="dk1"/>
              </a:buClr>
              <a:buSzPts val="750"/>
              <a:buNone/>
              <a:defRPr sz="750"/>
            </a:lvl7pPr>
            <a:lvl8pPr marL="3657600" lvl="7" indent="-228600" algn="l" rtl="0">
              <a:lnSpc>
                <a:spcPct val="90000"/>
              </a:lnSpc>
              <a:spcBef>
                <a:spcPts val="375"/>
              </a:spcBef>
              <a:spcAft>
                <a:spcPts val="0"/>
              </a:spcAft>
              <a:buClr>
                <a:schemeClr val="dk1"/>
              </a:buClr>
              <a:buSzPts val="750"/>
              <a:buNone/>
              <a:defRPr sz="750"/>
            </a:lvl8pPr>
            <a:lvl9pPr marL="4114800" lvl="8" indent="-228600" algn="l" rtl="0">
              <a:lnSpc>
                <a:spcPct val="90000"/>
              </a:lnSpc>
              <a:spcBef>
                <a:spcPts val="375"/>
              </a:spcBef>
              <a:spcAft>
                <a:spcPts val="0"/>
              </a:spcAft>
              <a:buClr>
                <a:schemeClr val="dk1"/>
              </a:buClr>
              <a:buSzPts val="750"/>
              <a:buNone/>
              <a:defRPr sz="750"/>
            </a:lvl9pPr>
          </a:lstStyle>
          <a:p>
            <a:endParaRPr/>
          </a:p>
        </p:txBody>
      </p:sp>
      <p:sp>
        <p:nvSpPr>
          <p:cNvPr id="165" name="Google Shape;165;p26"/>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6" name="Google Shape;166;p26"/>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7" name="Google Shape;167;p2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act Info">
  <p:cSld name="Contact Info">
    <p:bg>
      <p:bgPr>
        <a:solidFill>
          <a:srgbClr val="FFFFFF"/>
        </a:solidFill>
        <a:effectLst/>
      </p:bgPr>
    </p:bg>
    <p:spTree>
      <p:nvGrpSpPr>
        <p:cNvPr id="1" name="Shape 168"/>
        <p:cNvGrpSpPr/>
        <p:nvPr/>
      </p:nvGrpSpPr>
      <p:grpSpPr>
        <a:xfrm>
          <a:off x="0" y="0"/>
          <a:ext cx="0" cy="0"/>
          <a:chOff x="0" y="0"/>
          <a:chExt cx="0" cy="0"/>
        </a:xfrm>
      </p:grpSpPr>
      <p:sp>
        <p:nvSpPr>
          <p:cNvPr id="169" name="Google Shape;169;p27"/>
          <p:cNvSpPr txBox="1">
            <a:spLocks noGrp="1"/>
          </p:cNvSpPr>
          <p:nvPr>
            <p:ph type="title"/>
          </p:nvPr>
        </p:nvSpPr>
        <p:spPr>
          <a:xfrm>
            <a:off x="623888" y="564779"/>
            <a:ext cx="7886700" cy="7395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0" name="Google Shape;170;p27"/>
          <p:cNvSpPr txBox="1">
            <a:spLocks noGrp="1"/>
          </p:cNvSpPr>
          <p:nvPr>
            <p:ph type="body" idx="1"/>
          </p:nvPr>
        </p:nvSpPr>
        <p:spPr>
          <a:xfrm>
            <a:off x="623888" y="1304365"/>
            <a:ext cx="7886700" cy="31869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888888"/>
              </a:buClr>
              <a:buSzPts val="1800"/>
              <a:buNone/>
              <a:defRPr sz="1800">
                <a:solidFill>
                  <a:srgbClr val="888888"/>
                </a:solidFill>
              </a:defRPr>
            </a:lvl1pPr>
            <a:lvl2pPr marL="914400" lvl="1" indent="-228600" algn="l" rtl="0">
              <a:lnSpc>
                <a:spcPct val="90000"/>
              </a:lnSpc>
              <a:spcBef>
                <a:spcPts val="375"/>
              </a:spcBef>
              <a:spcAft>
                <a:spcPts val="0"/>
              </a:spcAft>
              <a:buClr>
                <a:srgbClr val="888888"/>
              </a:buClr>
              <a:buSzPts val="1500"/>
              <a:buNone/>
              <a:defRPr sz="1500">
                <a:solidFill>
                  <a:srgbClr val="888888"/>
                </a:solidFill>
              </a:defRPr>
            </a:lvl2pPr>
            <a:lvl3pPr marL="1371600" lvl="2" indent="-228600" algn="l" rtl="0">
              <a:lnSpc>
                <a:spcPct val="90000"/>
              </a:lnSpc>
              <a:spcBef>
                <a:spcPts val="375"/>
              </a:spcBef>
              <a:spcAft>
                <a:spcPts val="0"/>
              </a:spcAft>
              <a:buClr>
                <a:srgbClr val="888888"/>
              </a:buClr>
              <a:buSzPts val="1350"/>
              <a:buNone/>
              <a:defRPr sz="1350">
                <a:solidFill>
                  <a:srgbClr val="888888"/>
                </a:solidFill>
              </a:defRPr>
            </a:lvl3pPr>
            <a:lvl4pPr marL="1828800" lvl="3" indent="-228600" algn="l" rtl="0">
              <a:lnSpc>
                <a:spcPct val="90000"/>
              </a:lnSpc>
              <a:spcBef>
                <a:spcPts val="375"/>
              </a:spcBef>
              <a:spcAft>
                <a:spcPts val="0"/>
              </a:spcAft>
              <a:buClr>
                <a:srgbClr val="888888"/>
              </a:buClr>
              <a:buSzPts val="1200"/>
              <a:buNone/>
              <a:defRPr sz="1200">
                <a:solidFill>
                  <a:srgbClr val="888888"/>
                </a:solidFill>
              </a:defRPr>
            </a:lvl4pPr>
            <a:lvl5pPr marL="2286000" lvl="4" indent="-228600" algn="l" rtl="0">
              <a:lnSpc>
                <a:spcPct val="90000"/>
              </a:lnSpc>
              <a:spcBef>
                <a:spcPts val="375"/>
              </a:spcBef>
              <a:spcAft>
                <a:spcPts val="0"/>
              </a:spcAft>
              <a:buClr>
                <a:srgbClr val="888888"/>
              </a:buClr>
              <a:buSzPts val="1200"/>
              <a:buNone/>
              <a:defRPr sz="1200">
                <a:solidFill>
                  <a:srgbClr val="888888"/>
                </a:solidFill>
              </a:defRPr>
            </a:lvl5pPr>
            <a:lvl6pPr marL="2743200" lvl="5" indent="-228600" algn="l" rtl="0">
              <a:lnSpc>
                <a:spcPct val="90000"/>
              </a:lnSpc>
              <a:spcBef>
                <a:spcPts val="375"/>
              </a:spcBef>
              <a:spcAft>
                <a:spcPts val="0"/>
              </a:spcAft>
              <a:buClr>
                <a:srgbClr val="888888"/>
              </a:buClr>
              <a:buSzPts val="1200"/>
              <a:buNone/>
              <a:defRPr sz="1200">
                <a:solidFill>
                  <a:srgbClr val="888888"/>
                </a:solidFill>
              </a:defRPr>
            </a:lvl6pPr>
            <a:lvl7pPr marL="3200400" lvl="6" indent="-228600" algn="l" rtl="0">
              <a:lnSpc>
                <a:spcPct val="90000"/>
              </a:lnSpc>
              <a:spcBef>
                <a:spcPts val="375"/>
              </a:spcBef>
              <a:spcAft>
                <a:spcPts val="0"/>
              </a:spcAft>
              <a:buClr>
                <a:srgbClr val="888888"/>
              </a:buClr>
              <a:buSzPts val="1200"/>
              <a:buNone/>
              <a:defRPr sz="1200">
                <a:solidFill>
                  <a:srgbClr val="888888"/>
                </a:solidFill>
              </a:defRPr>
            </a:lvl7pPr>
            <a:lvl8pPr marL="3657600" lvl="7" indent="-228600" algn="l" rtl="0">
              <a:lnSpc>
                <a:spcPct val="90000"/>
              </a:lnSpc>
              <a:spcBef>
                <a:spcPts val="375"/>
              </a:spcBef>
              <a:spcAft>
                <a:spcPts val="0"/>
              </a:spcAft>
              <a:buClr>
                <a:srgbClr val="888888"/>
              </a:buClr>
              <a:buSzPts val="1200"/>
              <a:buNone/>
              <a:defRPr sz="1200">
                <a:solidFill>
                  <a:srgbClr val="888888"/>
                </a:solidFill>
              </a:defRPr>
            </a:lvl8pPr>
            <a:lvl9pPr marL="4114800" lvl="8" indent="-228600" algn="l" rtl="0">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171" name="Google Shape;171;p27"/>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2" name="Google Shape;172;p27"/>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3" name="Google Shape;173;p27"/>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4"/>
        <p:cNvGrpSpPr/>
        <p:nvPr/>
      </p:nvGrpSpPr>
      <p:grpSpPr>
        <a:xfrm>
          <a:off x="0" y="0"/>
          <a:ext cx="0" cy="0"/>
          <a:chOff x="0" y="0"/>
          <a:chExt cx="0" cy="0"/>
        </a:xfrm>
      </p:grpSpPr>
      <p:sp>
        <p:nvSpPr>
          <p:cNvPr id="175" name="Google Shape;175;p28"/>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6" name="Google Shape;176;p28"/>
          <p:cNvSpPr txBox="1">
            <a:spLocks noGrp="1"/>
          </p:cNvSpPr>
          <p:nvPr>
            <p:ph type="body" idx="1"/>
          </p:nvPr>
        </p:nvSpPr>
        <p:spPr>
          <a:xfrm>
            <a:off x="3887391" y="987426"/>
            <a:ext cx="4629300" cy="4873500"/>
          </a:xfrm>
          <a:prstGeom prst="rect">
            <a:avLst/>
          </a:prstGeom>
          <a:noFill/>
          <a:ln>
            <a:noFill/>
          </a:ln>
        </p:spPr>
        <p:txBody>
          <a:bodyPr spcFirstLastPara="1" wrap="square" lIns="91425" tIns="45700" rIns="91425" bIns="45700" anchor="t" anchorCtr="0">
            <a:noAutofit/>
          </a:bodyPr>
          <a:lstStyle>
            <a:lvl1pPr marL="457200" lvl="0" indent="-381000" algn="l" rtl="0">
              <a:lnSpc>
                <a:spcPct val="90000"/>
              </a:lnSpc>
              <a:spcBef>
                <a:spcPts val="750"/>
              </a:spcBef>
              <a:spcAft>
                <a:spcPts val="0"/>
              </a:spcAft>
              <a:buClr>
                <a:schemeClr val="dk1"/>
              </a:buClr>
              <a:buSzPts val="2400"/>
              <a:buChar char="•"/>
              <a:defRPr sz="2400"/>
            </a:lvl1pPr>
            <a:lvl2pPr marL="914400" lvl="1" indent="-361950" algn="l" rtl="0">
              <a:lnSpc>
                <a:spcPct val="90000"/>
              </a:lnSpc>
              <a:spcBef>
                <a:spcPts val="375"/>
              </a:spcBef>
              <a:spcAft>
                <a:spcPts val="0"/>
              </a:spcAft>
              <a:buClr>
                <a:schemeClr val="dk1"/>
              </a:buClr>
              <a:buSzPts val="2100"/>
              <a:buChar char="•"/>
              <a:defRPr sz="2100"/>
            </a:lvl2pPr>
            <a:lvl3pPr marL="1371600" lvl="2" indent="-342900" algn="l" rtl="0">
              <a:lnSpc>
                <a:spcPct val="90000"/>
              </a:lnSpc>
              <a:spcBef>
                <a:spcPts val="375"/>
              </a:spcBef>
              <a:spcAft>
                <a:spcPts val="0"/>
              </a:spcAft>
              <a:buClr>
                <a:schemeClr val="dk1"/>
              </a:buClr>
              <a:buSzPts val="1800"/>
              <a:buChar char="•"/>
              <a:defRPr sz="1800"/>
            </a:lvl3pPr>
            <a:lvl4pPr marL="1828800" lvl="3" indent="-323850" algn="l" rtl="0">
              <a:lnSpc>
                <a:spcPct val="90000"/>
              </a:lnSpc>
              <a:spcBef>
                <a:spcPts val="375"/>
              </a:spcBef>
              <a:spcAft>
                <a:spcPts val="0"/>
              </a:spcAft>
              <a:buClr>
                <a:schemeClr val="dk1"/>
              </a:buClr>
              <a:buSzPts val="1500"/>
              <a:buChar char="•"/>
              <a:defRPr sz="1500"/>
            </a:lvl4pPr>
            <a:lvl5pPr marL="2286000" lvl="4" indent="-323850" algn="l" rtl="0">
              <a:lnSpc>
                <a:spcPct val="90000"/>
              </a:lnSpc>
              <a:spcBef>
                <a:spcPts val="375"/>
              </a:spcBef>
              <a:spcAft>
                <a:spcPts val="0"/>
              </a:spcAft>
              <a:buClr>
                <a:schemeClr val="dk1"/>
              </a:buClr>
              <a:buSzPts val="1500"/>
              <a:buChar char="•"/>
              <a:defRPr sz="1500"/>
            </a:lvl5pPr>
            <a:lvl6pPr marL="2743200" lvl="5" indent="-323850" algn="l" rtl="0">
              <a:lnSpc>
                <a:spcPct val="90000"/>
              </a:lnSpc>
              <a:spcBef>
                <a:spcPts val="375"/>
              </a:spcBef>
              <a:spcAft>
                <a:spcPts val="0"/>
              </a:spcAft>
              <a:buClr>
                <a:schemeClr val="dk1"/>
              </a:buClr>
              <a:buSzPts val="1500"/>
              <a:buChar char="•"/>
              <a:defRPr sz="1500"/>
            </a:lvl6pPr>
            <a:lvl7pPr marL="3200400" lvl="6" indent="-323850" algn="l" rtl="0">
              <a:lnSpc>
                <a:spcPct val="90000"/>
              </a:lnSpc>
              <a:spcBef>
                <a:spcPts val="375"/>
              </a:spcBef>
              <a:spcAft>
                <a:spcPts val="0"/>
              </a:spcAft>
              <a:buClr>
                <a:schemeClr val="dk1"/>
              </a:buClr>
              <a:buSzPts val="1500"/>
              <a:buChar char="•"/>
              <a:defRPr sz="1500"/>
            </a:lvl7pPr>
            <a:lvl8pPr marL="3657600" lvl="7" indent="-323850" algn="l" rtl="0">
              <a:lnSpc>
                <a:spcPct val="90000"/>
              </a:lnSpc>
              <a:spcBef>
                <a:spcPts val="375"/>
              </a:spcBef>
              <a:spcAft>
                <a:spcPts val="0"/>
              </a:spcAft>
              <a:buClr>
                <a:schemeClr val="dk1"/>
              </a:buClr>
              <a:buSzPts val="1500"/>
              <a:buChar char="•"/>
              <a:defRPr sz="1500"/>
            </a:lvl8pPr>
            <a:lvl9pPr marL="4114800" lvl="8" indent="-323850" algn="l" rtl="0">
              <a:lnSpc>
                <a:spcPct val="90000"/>
              </a:lnSpc>
              <a:spcBef>
                <a:spcPts val="375"/>
              </a:spcBef>
              <a:spcAft>
                <a:spcPts val="0"/>
              </a:spcAft>
              <a:buClr>
                <a:schemeClr val="dk1"/>
              </a:buClr>
              <a:buSzPts val="1500"/>
              <a:buChar char="•"/>
              <a:defRPr sz="1500"/>
            </a:lvl9pPr>
          </a:lstStyle>
          <a:p>
            <a:endParaRPr/>
          </a:p>
        </p:txBody>
      </p:sp>
      <p:sp>
        <p:nvSpPr>
          <p:cNvPr id="177" name="Google Shape;177;p28"/>
          <p:cNvSpPr txBox="1">
            <a:spLocks noGrp="1"/>
          </p:cNvSpPr>
          <p:nvPr>
            <p:ph type="body" idx="2"/>
          </p:nvPr>
        </p:nvSpPr>
        <p:spPr>
          <a:xfrm>
            <a:off x="629841" y="2057400"/>
            <a:ext cx="29493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chemeClr val="dk1"/>
              </a:buClr>
              <a:buSzPts val="1200"/>
              <a:buNone/>
              <a:defRPr sz="1200"/>
            </a:lvl1pPr>
            <a:lvl2pPr marL="914400" lvl="1" indent="-228600" algn="l" rtl="0">
              <a:lnSpc>
                <a:spcPct val="90000"/>
              </a:lnSpc>
              <a:spcBef>
                <a:spcPts val="375"/>
              </a:spcBef>
              <a:spcAft>
                <a:spcPts val="0"/>
              </a:spcAft>
              <a:buClr>
                <a:schemeClr val="dk1"/>
              </a:buClr>
              <a:buSzPts val="1050"/>
              <a:buNone/>
              <a:defRPr sz="1050"/>
            </a:lvl2pPr>
            <a:lvl3pPr marL="1371600" lvl="2" indent="-228600" algn="l" rtl="0">
              <a:lnSpc>
                <a:spcPct val="90000"/>
              </a:lnSpc>
              <a:spcBef>
                <a:spcPts val="375"/>
              </a:spcBef>
              <a:spcAft>
                <a:spcPts val="0"/>
              </a:spcAft>
              <a:buClr>
                <a:schemeClr val="dk1"/>
              </a:buClr>
              <a:buSzPts val="900"/>
              <a:buNone/>
              <a:defRPr sz="900"/>
            </a:lvl3pPr>
            <a:lvl4pPr marL="1828800" lvl="3" indent="-228600" algn="l" rtl="0">
              <a:lnSpc>
                <a:spcPct val="90000"/>
              </a:lnSpc>
              <a:spcBef>
                <a:spcPts val="375"/>
              </a:spcBef>
              <a:spcAft>
                <a:spcPts val="0"/>
              </a:spcAft>
              <a:buClr>
                <a:schemeClr val="dk1"/>
              </a:buClr>
              <a:buSzPts val="750"/>
              <a:buNone/>
              <a:defRPr sz="750"/>
            </a:lvl4pPr>
            <a:lvl5pPr marL="2286000" lvl="4" indent="-228600" algn="l" rtl="0">
              <a:lnSpc>
                <a:spcPct val="90000"/>
              </a:lnSpc>
              <a:spcBef>
                <a:spcPts val="375"/>
              </a:spcBef>
              <a:spcAft>
                <a:spcPts val="0"/>
              </a:spcAft>
              <a:buClr>
                <a:schemeClr val="dk1"/>
              </a:buClr>
              <a:buSzPts val="750"/>
              <a:buNone/>
              <a:defRPr sz="750"/>
            </a:lvl5pPr>
            <a:lvl6pPr marL="2743200" lvl="5" indent="-228600" algn="l" rtl="0">
              <a:lnSpc>
                <a:spcPct val="90000"/>
              </a:lnSpc>
              <a:spcBef>
                <a:spcPts val="375"/>
              </a:spcBef>
              <a:spcAft>
                <a:spcPts val="0"/>
              </a:spcAft>
              <a:buClr>
                <a:schemeClr val="dk1"/>
              </a:buClr>
              <a:buSzPts val="750"/>
              <a:buNone/>
              <a:defRPr sz="750"/>
            </a:lvl6pPr>
            <a:lvl7pPr marL="3200400" lvl="6" indent="-228600" algn="l" rtl="0">
              <a:lnSpc>
                <a:spcPct val="90000"/>
              </a:lnSpc>
              <a:spcBef>
                <a:spcPts val="375"/>
              </a:spcBef>
              <a:spcAft>
                <a:spcPts val="0"/>
              </a:spcAft>
              <a:buClr>
                <a:schemeClr val="dk1"/>
              </a:buClr>
              <a:buSzPts val="750"/>
              <a:buNone/>
              <a:defRPr sz="750"/>
            </a:lvl7pPr>
            <a:lvl8pPr marL="3657600" lvl="7" indent="-228600" algn="l" rtl="0">
              <a:lnSpc>
                <a:spcPct val="90000"/>
              </a:lnSpc>
              <a:spcBef>
                <a:spcPts val="375"/>
              </a:spcBef>
              <a:spcAft>
                <a:spcPts val="0"/>
              </a:spcAft>
              <a:buClr>
                <a:schemeClr val="dk1"/>
              </a:buClr>
              <a:buSzPts val="750"/>
              <a:buNone/>
              <a:defRPr sz="750"/>
            </a:lvl8pPr>
            <a:lvl9pPr marL="4114800" lvl="8" indent="-228600" algn="l" rtl="0">
              <a:lnSpc>
                <a:spcPct val="90000"/>
              </a:lnSpc>
              <a:spcBef>
                <a:spcPts val="375"/>
              </a:spcBef>
              <a:spcAft>
                <a:spcPts val="0"/>
              </a:spcAft>
              <a:buClr>
                <a:schemeClr val="dk1"/>
              </a:buClr>
              <a:buSzPts val="750"/>
              <a:buNone/>
              <a:defRPr sz="750"/>
            </a:lvl9pPr>
          </a:lstStyle>
          <a:p>
            <a:endParaRPr/>
          </a:p>
        </p:txBody>
      </p:sp>
      <p:sp>
        <p:nvSpPr>
          <p:cNvPr id="178" name="Google Shape;178;p28"/>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9" name="Google Shape;179;p28"/>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0" name="Google Shape;180;p28"/>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1"/>
        <p:cNvGrpSpPr/>
        <p:nvPr/>
      </p:nvGrpSpPr>
      <p:grpSpPr>
        <a:xfrm>
          <a:off x="0" y="0"/>
          <a:ext cx="0" cy="0"/>
          <a:chOff x="0" y="0"/>
          <a:chExt cx="0" cy="0"/>
        </a:xfrm>
      </p:grpSpPr>
      <p:sp>
        <p:nvSpPr>
          <p:cNvPr id="182" name="Google Shape;182;p29"/>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3" name="Google Shape;183;p29"/>
          <p:cNvSpPr txBox="1">
            <a:spLocks noGrp="1"/>
          </p:cNvSpPr>
          <p:nvPr>
            <p:ph type="body" idx="1"/>
          </p:nvPr>
        </p:nvSpPr>
        <p:spPr>
          <a:xfrm rot="5400000">
            <a:off x="2396400" y="57875"/>
            <a:ext cx="4351200" cy="78867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84" name="Google Shape;184;p2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5" name="Google Shape;185;p29"/>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6" name="Google Shape;186;p29"/>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7"/>
        <p:cNvGrpSpPr/>
        <p:nvPr/>
      </p:nvGrpSpPr>
      <p:grpSpPr>
        <a:xfrm>
          <a:off x="0" y="0"/>
          <a:ext cx="0" cy="0"/>
          <a:chOff x="0" y="0"/>
          <a:chExt cx="0" cy="0"/>
        </a:xfrm>
      </p:grpSpPr>
      <p:sp>
        <p:nvSpPr>
          <p:cNvPr id="188" name="Google Shape;188;p30"/>
          <p:cNvSpPr txBox="1">
            <a:spLocks noGrp="1"/>
          </p:cNvSpPr>
          <p:nvPr>
            <p:ph type="title"/>
          </p:nvPr>
        </p:nvSpPr>
        <p:spPr>
          <a:xfrm rot="5400000">
            <a:off x="4623600" y="2285275"/>
            <a:ext cx="5811900" cy="19716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9" name="Google Shape;189;p30"/>
          <p:cNvSpPr txBox="1">
            <a:spLocks noGrp="1"/>
          </p:cNvSpPr>
          <p:nvPr>
            <p:ph type="body" idx="1"/>
          </p:nvPr>
        </p:nvSpPr>
        <p:spPr>
          <a:xfrm rot="5400000">
            <a:off x="623025" y="370675"/>
            <a:ext cx="5811900" cy="58008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90" name="Google Shape;190;p30"/>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1" name="Google Shape;191;p30"/>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2" name="Google Shape;192;p3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47165" y="365126"/>
            <a:ext cx="7449671"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47165" y="1681163"/>
            <a:ext cx="365101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30" name="Google Shape;30;p4"/>
          <p:cNvSpPr txBox="1">
            <a:spLocks noGrp="1"/>
          </p:cNvSpPr>
          <p:nvPr>
            <p:ph type="body" idx="2"/>
          </p:nvPr>
        </p:nvSpPr>
        <p:spPr>
          <a:xfrm>
            <a:off x="847165" y="2505075"/>
            <a:ext cx="365101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1" name="Google Shape;31;p4"/>
          <p:cNvSpPr txBox="1">
            <a:spLocks noGrp="1"/>
          </p:cNvSpPr>
          <p:nvPr>
            <p:ph type="body" idx="3"/>
          </p:nvPr>
        </p:nvSpPr>
        <p:spPr>
          <a:xfrm>
            <a:off x="4629150" y="1681163"/>
            <a:ext cx="3667685"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32" name="Google Shape;32;p4"/>
          <p:cNvSpPr txBox="1">
            <a:spLocks noGrp="1"/>
          </p:cNvSpPr>
          <p:nvPr>
            <p:ph type="body" idx="4"/>
          </p:nvPr>
        </p:nvSpPr>
        <p:spPr>
          <a:xfrm>
            <a:off x="4629150" y="2505075"/>
            <a:ext cx="365101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3" name="Google Shape;33;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FFFFFF"/>
        </a:solidFill>
        <a:effectLst/>
      </p:bgPr>
    </p:bg>
    <p:spTree>
      <p:nvGrpSpPr>
        <p:cNvPr id="1" name="Shape 36"/>
        <p:cNvGrpSpPr/>
        <p:nvPr/>
      </p:nvGrpSpPr>
      <p:grpSpPr>
        <a:xfrm>
          <a:off x="0" y="0"/>
          <a:ext cx="0" cy="0"/>
          <a:chOff x="0" y="0"/>
          <a:chExt cx="0" cy="0"/>
        </a:xfrm>
      </p:grpSpPr>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solidFill>
          <a:srgbClr val="FFFFFF"/>
        </a:solidFill>
        <a:effectLst/>
      </p:bgPr>
    </p:bg>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3" name="Google Shape;43;p6"/>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4" name="Google Shape;44;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Comparison">
  <p:cSld name="1_Comparison">
    <p:bg>
      <p:bgPr>
        <a:solidFill>
          <a:srgbClr val="FFFFFF"/>
        </a:solidFill>
        <a:effectLst/>
      </p:bgPr>
    </p:bg>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847165" y="365126"/>
            <a:ext cx="7449671"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7"/>
          <p:cNvSpPr txBox="1">
            <a:spLocks noGrp="1"/>
          </p:cNvSpPr>
          <p:nvPr>
            <p:ph type="body" idx="1"/>
          </p:nvPr>
        </p:nvSpPr>
        <p:spPr>
          <a:xfrm>
            <a:off x="847165" y="1681163"/>
            <a:ext cx="365101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0" name="Google Shape;50;p7"/>
          <p:cNvSpPr txBox="1">
            <a:spLocks noGrp="1"/>
          </p:cNvSpPr>
          <p:nvPr>
            <p:ph type="body" idx="2"/>
          </p:nvPr>
        </p:nvSpPr>
        <p:spPr>
          <a:xfrm>
            <a:off x="847165" y="2505075"/>
            <a:ext cx="365101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1" name="Google Shape;51;p7"/>
          <p:cNvSpPr txBox="1">
            <a:spLocks noGrp="1"/>
          </p:cNvSpPr>
          <p:nvPr>
            <p:ph type="body" idx="3"/>
          </p:nvPr>
        </p:nvSpPr>
        <p:spPr>
          <a:xfrm>
            <a:off x="4629150" y="1681163"/>
            <a:ext cx="3667685"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2" name="Google Shape;52;p7"/>
          <p:cNvSpPr txBox="1">
            <a:spLocks noGrp="1"/>
          </p:cNvSpPr>
          <p:nvPr>
            <p:ph type="body" idx="4"/>
          </p:nvPr>
        </p:nvSpPr>
        <p:spPr>
          <a:xfrm>
            <a:off x="4629150" y="2505075"/>
            <a:ext cx="365101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3" name="Google Shape;53;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 Only">
    <p:bg>
      <p:bgPr>
        <a:solidFill>
          <a:srgbClr val="FFFFFF"/>
        </a:solidFill>
        <a:effectLst/>
      </p:bgPr>
    </p:bg>
    <p:spTree>
      <p:nvGrpSpPr>
        <p:cNvPr id="1" name="Shape 56"/>
        <p:cNvGrpSpPr/>
        <p:nvPr/>
      </p:nvGrpSpPr>
      <p:grpSpPr>
        <a:xfrm>
          <a:off x="0" y="0"/>
          <a:ext cx="0" cy="0"/>
          <a:chOff x="0" y="0"/>
          <a:chExt cx="0" cy="0"/>
        </a:xfrm>
      </p:grpSpPr>
      <p:sp>
        <p:nvSpPr>
          <p:cNvPr id="57" name="Google Shape;57;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rgbClr val="FFFFFF"/>
        </a:solidFill>
        <a:effectLst/>
      </p:bgPr>
    </p:bg>
    <p:spTree>
      <p:nvGrpSpPr>
        <p:cNvPr id="1" name="Shape 60"/>
        <p:cNvGrpSpPr/>
        <p:nvPr/>
      </p:nvGrpSpPr>
      <p:grpSpPr>
        <a:xfrm>
          <a:off x="0" y="0"/>
          <a:ext cx="0" cy="0"/>
          <a:chOff x="0" y="0"/>
          <a:chExt cx="0" cy="0"/>
        </a:xfrm>
      </p:grpSpPr>
      <p:sp>
        <p:nvSpPr>
          <p:cNvPr id="61" name="Google Shape;61;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bg>
      <p:bgPr>
        <a:solidFill>
          <a:srgbClr val="FFFFFF"/>
        </a:solidFill>
        <a:effectLst/>
      </p:bgPr>
    </p:bg>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3832411" y="149972"/>
            <a:ext cx="4682939"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0"/>
          <p:cNvSpPr txBox="1">
            <a:spLocks noGrp="1"/>
          </p:cNvSpPr>
          <p:nvPr>
            <p:ph type="body" idx="1"/>
          </p:nvPr>
        </p:nvSpPr>
        <p:spPr>
          <a:xfrm>
            <a:off x="3832411" y="2043953"/>
            <a:ext cx="4682939" cy="406871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7" name="Google Shape;67;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3" name="Google Shape;103;p16"/>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04" name="Google Shape;104;p16"/>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5" name="Google Shape;105;p16"/>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6" name="Google Shape;106;p1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aqr.org.uk/a/20140301-newsemiotics"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www.jstor.org/stable/118076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1"/>
          <p:cNvSpPr txBox="1">
            <a:spLocks noGrp="1"/>
          </p:cNvSpPr>
          <p:nvPr>
            <p:ph type="title"/>
          </p:nvPr>
        </p:nvSpPr>
        <p:spPr>
          <a:xfrm>
            <a:off x="636586" y="939783"/>
            <a:ext cx="7886700" cy="502107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300"/>
              <a:buFont typeface="Arial"/>
              <a:buNone/>
            </a:pPr>
            <a:r>
              <a:rPr lang="en-US" sz="2900" b="1">
                <a:latin typeface="Times New Roman"/>
                <a:ea typeface="Times New Roman"/>
                <a:cs typeface="Times New Roman"/>
                <a:sym typeface="Times New Roman"/>
              </a:rPr>
              <a:t>The Rhetoric of Death in Central Appalachia from Mid-19</a:t>
            </a:r>
            <a:r>
              <a:rPr lang="en-US" sz="2900" b="1" baseline="30000">
                <a:latin typeface="Times New Roman"/>
                <a:ea typeface="Times New Roman"/>
                <a:cs typeface="Times New Roman"/>
                <a:sym typeface="Times New Roman"/>
              </a:rPr>
              <a:t>th</a:t>
            </a:r>
            <a:r>
              <a:rPr lang="en-US" sz="2900" b="1">
                <a:latin typeface="Times New Roman"/>
                <a:ea typeface="Times New Roman"/>
                <a:cs typeface="Times New Roman"/>
                <a:sym typeface="Times New Roman"/>
              </a:rPr>
              <a:t> Century to Early 20</a:t>
            </a:r>
            <a:r>
              <a:rPr lang="en-US" sz="2900" b="1" baseline="30000">
                <a:latin typeface="Times New Roman"/>
                <a:ea typeface="Times New Roman"/>
                <a:cs typeface="Times New Roman"/>
                <a:sym typeface="Times New Roman"/>
              </a:rPr>
              <a:t>th</a:t>
            </a:r>
            <a:r>
              <a:rPr lang="en-US" sz="2900" b="1">
                <a:latin typeface="Times New Roman"/>
                <a:ea typeface="Times New Roman"/>
                <a:cs typeface="Times New Roman"/>
                <a:sym typeface="Times New Roman"/>
              </a:rPr>
              <a:t> Century: a Case Study in Teaching and Researching Rhetorical History</a:t>
            </a:r>
            <a:br>
              <a:rPr lang="en-US" sz="2900" b="1">
                <a:latin typeface="Times New Roman"/>
                <a:ea typeface="Times New Roman"/>
                <a:cs typeface="Times New Roman"/>
                <a:sym typeface="Times New Roman"/>
              </a:rPr>
            </a:br>
            <a:br>
              <a:rPr lang="en-US" b="1">
                <a:latin typeface="Arial"/>
                <a:ea typeface="Arial"/>
                <a:cs typeface="Arial"/>
                <a:sym typeface="Arial"/>
              </a:rPr>
            </a:br>
            <a:endParaRPr b="1">
              <a:latin typeface="Arial"/>
              <a:ea typeface="Arial"/>
              <a:cs typeface="Arial"/>
              <a:sym typeface="Arial"/>
            </a:endParaRPr>
          </a:p>
          <a:p>
            <a:pPr marL="0" lvl="0" indent="0" algn="ctr" rtl="0">
              <a:lnSpc>
                <a:spcPct val="90000"/>
              </a:lnSpc>
              <a:spcBef>
                <a:spcPts val="0"/>
              </a:spcBef>
              <a:spcAft>
                <a:spcPts val="0"/>
              </a:spcAft>
              <a:buClr>
                <a:schemeClr val="dk1"/>
              </a:buClr>
              <a:buSzPts val="3300"/>
              <a:buFont typeface="Arial"/>
              <a:buNone/>
            </a:pPr>
            <a:endParaRPr b="1">
              <a:latin typeface="Arial"/>
              <a:ea typeface="Arial"/>
              <a:cs typeface="Arial"/>
              <a:sym typeface="Arial"/>
            </a:endParaRPr>
          </a:p>
          <a:p>
            <a:pPr marL="0" lvl="0" indent="0" algn="ctr" rtl="0">
              <a:lnSpc>
                <a:spcPct val="90000"/>
              </a:lnSpc>
              <a:spcBef>
                <a:spcPts val="0"/>
              </a:spcBef>
              <a:spcAft>
                <a:spcPts val="0"/>
              </a:spcAft>
              <a:buClr>
                <a:schemeClr val="dk1"/>
              </a:buClr>
              <a:buSzPts val="3300"/>
              <a:buFont typeface="Arial"/>
              <a:buNone/>
            </a:pPr>
            <a:br>
              <a:rPr lang="en-US" b="1">
                <a:latin typeface="Arial"/>
                <a:ea typeface="Arial"/>
                <a:cs typeface="Arial"/>
                <a:sym typeface="Arial"/>
              </a:rPr>
            </a:br>
            <a:r>
              <a:rPr lang="en-US" sz="2300" b="1">
                <a:latin typeface="Arial"/>
                <a:ea typeface="Arial"/>
                <a:cs typeface="Arial"/>
                <a:sym typeface="Arial"/>
              </a:rPr>
              <a:t>Amy Clark, Ph.D.</a:t>
            </a:r>
            <a:br>
              <a:rPr lang="en-US" sz="2300" b="1">
                <a:latin typeface="Arial"/>
                <a:ea typeface="Arial"/>
                <a:cs typeface="Arial"/>
                <a:sym typeface="Arial"/>
              </a:rPr>
            </a:br>
            <a:r>
              <a:rPr lang="en-US" sz="2300" b="1">
                <a:latin typeface="Arial"/>
                <a:ea typeface="Arial"/>
                <a:cs typeface="Arial"/>
                <a:sym typeface="Arial"/>
              </a:rPr>
              <a:t>Chair of Communication Studies</a:t>
            </a:r>
            <a:br>
              <a:rPr lang="en-US" sz="2300" b="1">
                <a:latin typeface="Arial"/>
                <a:ea typeface="Arial"/>
                <a:cs typeface="Arial"/>
                <a:sym typeface="Arial"/>
              </a:rPr>
            </a:br>
            <a:r>
              <a:rPr lang="en-US" sz="2300" b="1">
                <a:latin typeface="Arial"/>
                <a:ea typeface="Arial"/>
                <a:cs typeface="Arial"/>
                <a:sym typeface="Arial"/>
              </a:rPr>
              <a:t>Co-Founding Director, Center for Appalachian Studies</a:t>
            </a:r>
            <a:endParaRPr sz="2300" b="1">
              <a:latin typeface="Arial"/>
              <a:ea typeface="Arial"/>
              <a:cs typeface="Arial"/>
              <a:sym typeface="Arial"/>
            </a:endParaRPr>
          </a:p>
        </p:txBody>
      </p:sp>
      <p:sp>
        <p:nvSpPr>
          <p:cNvPr id="199" name="Google Shape;199;p31"/>
          <p:cNvSpPr txBox="1"/>
          <p:nvPr/>
        </p:nvSpPr>
        <p:spPr>
          <a:xfrm>
            <a:off x="6230043" y="3933500"/>
            <a:ext cx="2457145" cy="818427"/>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chemeClr val="dk1"/>
              </a:buClr>
              <a:buSzPts val="1462"/>
              <a:buFont typeface="Calibri"/>
              <a:buNone/>
            </a:pPr>
            <a:endParaRPr sz="1462" b="0" i="0" u="none" strike="noStrike" cap="none">
              <a:solidFill>
                <a:schemeClr val="dk1"/>
              </a:solidFill>
              <a:latin typeface="Arial"/>
              <a:ea typeface="Arial"/>
              <a:cs typeface="Arial"/>
              <a:sym typeface="Arial"/>
            </a:endParaRPr>
          </a:p>
        </p:txBody>
      </p:sp>
      <p:sp>
        <p:nvSpPr>
          <p:cNvPr id="200" name="Google Shape;200;p31"/>
          <p:cNvSpPr txBox="1"/>
          <p:nvPr/>
        </p:nvSpPr>
        <p:spPr>
          <a:xfrm>
            <a:off x="1606880" y="5677129"/>
            <a:ext cx="2457145" cy="818427"/>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chemeClr val="dk1"/>
              </a:buClr>
              <a:buSzPts val="1462"/>
              <a:buFont typeface="Calibri"/>
              <a:buNone/>
            </a:pPr>
            <a:endParaRPr sz="1462" b="0" i="0" u="none" strike="noStrike" cap="none">
              <a:solidFill>
                <a:schemeClr val="dk1"/>
              </a:solidFill>
              <a:latin typeface="Arial"/>
              <a:ea typeface="Arial"/>
              <a:cs typeface="Arial"/>
              <a:sym typeface="Arial"/>
            </a:endParaRPr>
          </a:p>
        </p:txBody>
      </p:sp>
      <p:pic>
        <p:nvPicPr>
          <p:cNvPr id="201" name="Google Shape;201;p31"/>
          <p:cNvPicPr preferRelativeResize="0"/>
          <p:nvPr/>
        </p:nvPicPr>
        <p:blipFill>
          <a:blip r:embed="rId3">
            <a:alphaModFix/>
          </a:blip>
          <a:stretch>
            <a:fillRect/>
          </a:stretch>
        </p:blipFill>
        <p:spPr>
          <a:xfrm>
            <a:off x="3700651" y="2885025"/>
            <a:ext cx="1290651" cy="1720852"/>
          </a:xfrm>
          <a:prstGeom prst="rect">
            <a:avLst/>
          </a:prstGeom>
          <a:noFill/>
          <a:ln w="28575" cap="flat" cmpd="sng">
            <a:solidFill>
              <a:schemeClr val="dk2"/>
            </a:solidFill>
            <a:prstDash val="solid"/>
            <a:round/>
            <a:headEnd type="none" w="sm" len="sm"/>
            <a:tailEnd type="none" w="sm" len="sm"/>
          </a:ln>
        </p:spPr>
      </p:pic>
      <p:pic>
        <p:nvPicPr>
          <p:cNvPr id="202" name="Google Shape;202;p31" descr="signature_1631536993"/>
          <p:cNvPicPr preferRelativeResize="0"/>
          <p:nvPr/>
        </p:nvPicPr>
        <p:blipFill>
          <a:blip r:embed="rId4">
            <a:alphaModFix/>
          </a:blip>
          <a:stretch>
            <a:fillRect/>
          </a:stretch>
        </p:blipFill>
        <p:spPr>
          <a:xfrm>
            <a:off x="409125" y="5960850"/>
            <a:ext cx="2505075" cy="361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2"/>
          <p:cNvSpPr txBox="1">
            <a:spLocks noGrp="1"/>
          </p:cNvSpPr>
          <p:nvPr>
            <p:ph type="title"/>
          </p:nvPr>
        </p:nvSpPr>
        <p:spPr>
          <a:xfrm>
            <a:off x="623900" y="564764"/>
            <a:ext cx="7886700" cy="6293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50"/>
              <a:buFont typeface="Arial Black"/>
              <a:buNone/>
            </a:pPr>
            <a:r>
              <a:rPr lang="en-US" sz="4050">
                <a:latin typeface="Arial Black"/>
                <a:ea typeface="Arial Black"/>
                <a:cs typeface="Arial Black"/>
                <a:sym typeface="Arial Black"/>
              </a:rPr>
              <a:t>Part I: Understanding Rhetoric and Its Role in Material Culture</a:t>
            </a:r>
            <a:br>
              <a:rPr lang="en-US" sz="4050">
                <a:latin typeface="Arial Black"/>
                <a:ea typeface="Arial Black"/>
                <a:cs typeface="Arial Black"/>
                <a:sym typeface="Arial Black"/>
              </a:rPr>
            </a:br>
            <a:br>
              <a:rPr lang="en-US" sz="4050">
                <a:latin typeface="Arial Black"/>
                <a:ea typeface="Arial Black"/>
                <a:cs typeface="Arial Black"/>
                <a:sym typeface="Arial Black"/>
              </a:rPr>
            </a:br>
            <a:endParaRPr sz="4050">
              <a:latin typeface="Arial"/>
              <a:ea typeface="Arial"/>
              <a:cs typeface="Arial"/>
              <a:sym typeface="Arial"/>
            </a:endParaRPr>
          </a:p>
        </p:txBody>
      </p:sp>
      <p:sp>
        <p:nvSpPr>
          <p:cNvPr id="209" name="Google Shape;209;p32"/>
          <p:cNvSpPr txBox="1">
            <a:spLocks noGrp="1"/>
          </p:cNvSpPr>
          <p:nvPr>
            <p:ph type="body" idx="1"/>
          </p:nvPr>
        </p:nvSpPr>
        <p:spPr>
          <a:xfrm>
            <a:off x="623900" y="660127"/>
            <a:ext cx="7886700" cy="28605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888888"/>
              </a:buClr>
              <a:buSzPts val="1800"/>
              <a:buNone/>
            </a:pPr>
            <a:endParaRPr i="1">
              <a:solidFill>
                <a:schemeClr val="dk1"/>
              </a:solidFill>
              <a:latin typeface="Arial"/>
              <a:ea typeface="Arial"/>
              <a:cs typeface="Arial"/>
              <a:sym typeface="Arial"/>
            </a:endParaRPr>
          </a:p>
          <a:p>
            <a:pPr marL="0" lvl="0" indent="0" algn="ctr" rtl="0">
              <a:lnSpc>
                <a:spcPct val="90000"/>
              </a:lnSpc>
              <a:spcBef>
                <a:spcPts val="750"/>
              </a:spcBef>
              <a:spcAft>
                <a:spcPts val="0"/>
              </a:spcAft>
              <a:buClr>
                <a:srgbClr val="888888"/>
              </a:buClr>
              <a:buSzPts val="1800"/>
              <a:buNone/>
            </a:pPr>
            <a:endParaRPr>
              <a:solidFill>
                <a:schemeClr val="dk1"/>
              </a:solidFill>
              <a:latin typeface="Arial"/>
              <a:ea typeface="Arial"/>
              <a:cs typeface="Arial"/>
              <a:sym typeface="Arial"/>
            </a:endParaRPr>
          </a:p>
        </p:txBody>
      </p:sp>
      <p:pic>
        <p:nvPicPr>
          <p:cNvPr id="210" name="Google Shape;210;p32" descr="signature_1631536993"/>
          <p:cNvPicPr preferRelativeResize="0"/>
          <p:nvPr/>
        </p:nvPicPr>
        <p:blipFill>
          <a:blip r:embed="rId3">
            <a:alphaModFix/>
          </a:blip>
          <a:stretch>
            <a:fillRect/>
          </a:stretch>
        </p:blipFill>
        <p:spPr>
          <a:xfrm>
            <a:off x="115725" y="5525125"/>
            <a:ext cx="1799228" cy="25996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3"/>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100"/>
              <a:buFont typeface="Calibri"/>
              <a:buNone/>
            </a:pPr>
            <a:r>
              <a:rPr lang="en-US" sz="4100" b="1">
                <a:latin typeface="Arial"/>
                <a:ea typeface="Arial"/>
                <a:cs typeface="Arial"/>
                <a:sym typeface="Arial"/>
              </a:rPr>
              <a:t>What is Rhetoric?</a:t>
            </a:r>
            <a:endParaRPr sz="4100" b="1">
              <a:latin typeface="Arial"/>
              <a:ea typeface="Arial"/>
              <a:cs typeface="Arial"/>
              <a:sym typeface="Arial"/>
            </a:endParaRPr>
          </a:p>
          <a:p>
            <a:pPr marL="0" lvl="0" indent="0" algn="l" rtl="0">
              <a:lnSpc>
                <a:spcPct val="90000"/>
              </a:lnSpc>
              <a:spcBef>
                <a:spcPts val="0"/>
              </a:spcBef>
              <a:spcAft>
                <a:spcPts val="0"/>
              </a:spcAft>
              <a:buClr>
                <a:schemeClr val="dk1"/>
              </a:buClr>
              <a:buSzPts val="4100"/>
              <a:buFont typeface="Calibri"/>
              <a:buNone/>
            </a:pPr>
            <a:r>
              <a:rPr lang="en-US" sz="2300" b="1">
                <a:latin typeface="Arial"/>
                <a:ea typeface="Arial"/>
                <a:cs typeface="Arial"/>
                <a:sym typeface="Arial"/>
              </a:rPr>
              <a:t>(Stoner &amp; Perkins, 2005)</a:t>
            </a:r>
            <a:endParaRPr sz="2300" b="1">
              <a:latin typeface="Arial"/>
              <a:ea typeface="Arial"/>
              <a:cs typeface="Arial"/>
              <a:sym typeface="Arial"/>
            </a:endParaRPr>
          </a:p>
        </p:txBody>
      </p:sp>
      <p:sp>
        <p:nvSpPr>
          <p:cNvPr id="216" name="Google Shape;216;p33"/>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p>
            <a:pPr marL="457200" lvl="0" indent="-412750" algn="l" rtl="0">
              <a:lnSpc>
                <a:spcPct val="90000"/>
              </a:lnSpc>
              <a:spcBef>
                <a:spcPts val="0"/>
              </a:spcBef>
              <a:spcAft>
                <a:spcPts val="0"/>
              </a:spcAft>
              <a:buSzPts val="2900"/>
              <a:buFont typeface="Arial"/>
              <a:buChar char="•"/>
            </a:pPr>
            <a:r>
              <a:rPr lang="en-US" sz="3200">
                <a:latin typeface="Arial"/>
                <a:ea typeface="Arial"/>
                <a:cs typeface="Arial"/>
                <a:sym typeface="Arial"/>
              </a:rPr>
              <a:t>Public</a:t>
            </a:r>
            <a:endParaRPr sz="3200">
              <a:latin typeface="Arial"/>
              <a:ea typeface="Arial"/>
              <a:cs typeface="Arial"/>
              <a:sym typeface="Arial"/>
            </a:endParaRPr>
          </a:p>
          <a:p>
            <a:pPr marL="457200" lvl="0" indent="-412750" algn="l" rtl="0">
              <a:lnSpc>
                <a:spcPct val="90000"/>
              </a:lnSpc>
              <a:spcBef>
                <a:spcPts val="0"/>
              </a:spcBef>
              <a:spcAft>
                <a:spcPts val="0"/>
              </a:spcAft>
              <a:buSzPts val="2900"/>
              <a:buFont typeface="Arial"/>
              <a:buChar char="•"/>
            </a:pPr>
            <a:r>
              <a:rPr lang="en-US" sz="3200">
                <a:latin typeface="Arial"/>
                <a:ea typeface="Arial"/>
                <a:cs typeface="Arial"/>
                <a:sym typeface="Arial"/>
              </a:rPr>
              <a:t>Purposeful</a:t>
            </a:r>
            <a:endParaRPr sz="3200">
              <a:latin typeface="Arial"/>
              <a:ea typeface="Arial"/>
              <a:cs typeface="Arial"/>
              <a:sym typeface="Arial"/>
            </a:endParaRPr>
          </a:p>
          <a:p>
            <a:pPr marL="457200" lvl="0" indent="-412750" algn="l" rtl="0">
              <a:lnSpc>
                <a:spcPct val="90000"/>
              </a:lnSpc>
              <a:spcBef>
                <a:spcPts val="0"/>
              </a:spcBef>
              <a:spcAft>
                <a:spcPts val="0"/>
              </a:spcAft>
              <a:buSzPts val="2900"/>
              <a:buFont typeface="Arial"/>
              <a:buChar char="•"/>
            </a:pPr>
            <a:r>
              <a:rPr lang="en-US" sz="3200">
                <a:latin typeface="Arial"/>
                <a:ea typeface="Arial"/>
                <a:cs typeface="Arial"/>
                <a:sym typeface="Arial"/>
              </a:rPr>
              <a:t>Includes either verbal or nonverbal symbols (or both)</a:t>
            </a:r>
            <a:endParaRPr sz="3200">
              <a:latin typeface="Arial"/>
              <a:ea typeface="Arial"/>
              <a:cs typeface="Arial"/>
              <a:sym typeface="Arial"/>
            </a:endParaRPr>
          </a:p>
          <a:p>
            <a:pPr marL="457200" lvl="0" indent="-412750" algn="l" rtl="0">
              <a:lnSpc>
                <a:spcPct val="90000"/>
              </a:lnSpc>
              <a:spcBef>
                <a:spcPts val="0"/>
              </a:spcBef>
              <a:spcAft>
                <a:spcPts val="0"/>
              </a:spcAft>
              <a:buSzPts val="2900"/>
              <a:buFont typeface="Arial"/>
              <a:buChar char="•"/>
            </a:pPr>
            <a:r>
              <a:rPr lang="en-US" sz="3200">
                <a:latin typeface="Arial"/>
                <a:ea typeface="Arial"/>
                <a:cs typeface="Arial"/>
                <a:sym typeface="Arial"/>
              </a:rPr>
              <a:t>Created with the intention of persuading</a:t>
            </a:r>
            <a:endParaRPr sz="3200">
              <a:latin typeface="Arial"/>
              <a:ea typeface="Arial"/>
              <a:cs typeface="Arial"/>
              <a:sym typeface="Arial"/>
            </a:endParaRPr>
          </a:p>
          <a:p>
            <a:pPr marL="457200" lvl="0" indent="-431800" algn="l" rtl="0">
              <a:lnSpc>
                <a:spcPct val="90000"/>
              </a:lnSpc>
              <a:spcBef>
                <a:spcPts val="0"/>
              </a:spcBef>
              <a:spcAft>
                <a:spcPts val="0"/>
              </a:spcAft>
              <a:buSzPts val="3200"/>
              <a:buFont typeface="Arial"/>
              <a:buChar char="•"/>
            </a:pPr>
            <a:r>
              <a:rPr lang="en-US" sz="3200">
                <a:latin typeface="Arial"/>
                <a:ea typeface="Arial"/>
                <a:cs typeface="Arial"/>
                <a:sym typeface="Arial"/>
              </a:rPr>
              <a:t>Strategic</a:t>
            </a:r>
            <a:endParaRPr sz="3200">
              <a:latin typeface="Arial"/>
              <a:ea typeface="Arial"/>
              <a:cs typeface="Arial"/>
              <a:sym typeface="Arial"/>
            </a:endParaRPr>
          </a:p>
          <a:p>
            <a:pPr marL="457200" lvl="0" indent="0" algn="l" rtl="0">
              <a:lnSpc>
                <a:spcPct val="115000"/>
              </a:lnSpc>
              <a:spcBef>
                <a:spcPts val="0"/>
              </a:spcBef>
              <a:spcAft>
                <a:spcPts val="0"/>
              </a:spcAft>
              <a:buNone/>
            </a:pPr>
            <a:endParaRPr sz="2800">
              <a:latin typeface="Arial"/>
              <a:ea typeface="Arial"/>
              <a:cs typeface="Arial"/>
              <a:sym typeface="Arial"/>
            </a:endParaRPr>
          </a:p>
        </p:txBody>
      </p:sp>
      <p:sp>
        <p:nvSpPr>
          <p:cNvPr id="217" name="Google Shape;217;p33"/>
          <p:cNvSpPr txBox="1"/>
          <p:nvPr/>
        </p:nvSpPr>
        <p:spPr>
          <a:xfrm>
            <a:off x="4645818" y="3928330"/>
            <a:ext cx="2765558" cy="378208"/>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chemeClr val="dk1"/>
              </a:buClr>
              <a:buSzPts val="1800"/>
              <a:buFont typeface="Arial"/>
              <a:buNone/>
            </a:pPr>
            <a:endParaRPr sz="1800" b="1" i="0" u="none" strike="noStrike" cap="none">
              <a:solidFill>
                <a:srgbClr val="000000"/>
              </a:solidFill>
              <a:latin typeface="Arial"/>
              <a:ea typeface="Arial"/>
              <a:cs typeface="Arial"/>
              <a:sym typeface="Arial"/>
            </a:endParaRPr>
          </a:p>
        </p:txBody>
      </p:sp>
      <p:sp>
        <p:nvSpPr>
          <p:cNvPr id="218" name="Google Shape;218;p33"/>
          <p:cNvSpPr txBox="1"/>
          <p:nvPr/>
        </p:nvSpPr>
        <p:spPr>
          <a:xfrm>
            <a:off x="4645818" y="4422816"/>
            <a:ext cx="3651017" cy="786043"/>
          </a:xfrm>
          <a:prstGeom prst="rect">
            <a:avLst/>
          </a:prstGeom>
          <a:noFill/>
          <a:ln>
            <a:noFill/>
          </a:ln>
        </p:spPr>
        <p:txBody>
          <a:bodyPr spcFirstLastPara="1" wrap="square" lIns="68575" tIns="34275" rIns="68575" bIns="34275" anchor="t" anchorCtr="0">
            <a:noAutofit/>
          </a:bodyPr>
          <a:lstStyle/>
          <a:p>
            <a:pPr marL="171450" marR="0" lvl="0" indent="-88900" algn="l" rtl="0">
              <a:lnSpc>
                <a:spcPct val="90000"/>
              </a:lnSpc>
              <a:spcBef>
                <a:spcPts val="0"/>
              </a:spcBef>
              <a:spcAft>
                <a:spcPts val="0"/>
              </a:spcAft>
              <a:buClr>
                <a:schemeClr val="dk1"/>
              </a:buClr>
              <a:buSzPts val="1300"/>
              <a:buFont typeface="Arial"/>
              <a:buNone/>
            </a:pPr>
            <a:endParaRPr sz="1300" b="0" i="0" u="none" strike="noStrike" cap="none">
              <a:solidFill>
                <a:srgbClr val="000000"/>
              </a:solidFill>
              <a:latin typeface="Arial"/>
              <a:ea typeface="Arial"/>
              <a:cs typeface="Arial"/>
              <a:sym typeface="Arial"/>
            </a:endParaRPr>
          </a:p>
        </p:txBody>
      </p:sp>
      <p:sp>
        <p:nvSpPr>
          <p:cNvPr id="219" name="Google Shape;219;p33"/>
          <p:cNvSpPr txBox="1"/>
          <p:nvPr/>
        </p:nvSpPr>
        <p:spPr>
          <a:xfrm>
            <a:off x="830496" y="3928330"/>
            <a:ext cx="2765558" cy="378208"/>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chemeClr val="dk1"/>
              </a:buClr>
              <a:buSzPts val="1800"/>
              <a:buFont typeface="Arial"/>
              <a:buNone/>
            </a:pPr>
            <a:endParaRPr sz="1800" b="1" i="0" u="none" strike="noStrike" cap="none">
              <a:solidFill>
                <a:srgbClr val="000000"/>
              </a:solidFill>
              <a:latin typeface="Arial"/>
              <a:ea typeface="Arial"/>
              <a:cs typeface="Arial"/>
              <a:sym typeface="Arial"/>
            </a:endParaRPr>
          </a:p>
        </p:txBody>
      </p:sp>
      <p:pic>
        <p:nvPicPr>
          <p:cNvPr id="220" name="Google Shape;220;p33" descr="signature_1631536993"/>
          <p:cNvPicPr preferRelativeResize="0"/>
          <p:nvPr/>
        </p:nvPicPr>
        <p:blipFill>
          <a:blip r:embed="rId3">
            <a:alphaModFix/>
          </a:blip>
          <a:stretch>
            <a:fillRect/>
          </a:stretch>
        </p:blipFill>
        <p:spPr>
          <a:xfrm>
            <a:off x="427450" y="5925800"/>
            <a:ext cx="2505075" cy="3619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4"/>
          <p:cNvSpPr txBox="1">
            <a:spLocks noGrp="1"/>
          </p:cNvSpPr>
          <p:nvPr>
            <p:ph type="title"/>
          </p:nvPr>
        </p:nvSpPr>
        <p:spPr>
          <a:xfrm>
            <a:off x="4777069" y="136525"/>
            <a:ext cx="3738300" cy="1600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100"/>
              <a:buFont typeface="Arial"/>
              <a:buNone/>
            </a:pPr>
            <a:r>
              <a:rPr lang="en-US" sz="4100" b="1">
                <a:latin typeface="Arial"/>
                <a:ea typeface="Arial"/>
                <a:cs typeface="Arial"/>
                <a:sym typeface="Arial"/>
              </a:rPr>
              <a:t> </a:t>
            </a:r>
            <a:endParaRPr sz="4100" b="1">
              <a:latin typeface="Arial"/>
              <a:ea typeface="Arial"/>
              <a:cs typeface="Arial"/>
              <a:sym typeface="Arial"/>
            </a:endParaRPr>
          </a:p>
        </p:txBody>
      </p:sp>
      <p:sp>
        <p:nvSpPr>
          <p:cNvPr id="226" name="Google Shape;226;p34"/>
          <p:cNvSpPr txBox="1"/>
          <p:nvPr/>
        </p:nvSpPr>
        <p:spPr>
          <a:xfrm>
            <a:off x="4645818" y="3928330"/>
            <a:ext cx="2765558" cy="378208"/>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chemeClr val="dk1"/>
              </a:buClr>
              <a:buSzPts val="1800"/>
              <a:buFont typeface="Arial"/>
              <a:buNone/>
            </a:pPr>
            <a:endParaRPr sz="1800" b="1" i="0" u="none" strike="noStrike" cap="none">
              <a:solidFill>
                <a:srgbClr val="000000"/>
              </a:solidFill>
              <a:latin typeface="Arial"/>
              <a:ea typeface="Arial"/>
              <a:cs typeface="Arial"/>
              <a:sym typeface="Arial"/>
            </a:endParaRPr>
          </a:p>
        </p:txBody>
      </p:sp>
      <p:sp>
        <p:nvSpPr>
          <p:cNvPr id="227" name="Google Shape;227;p34"/>
          <p:cNvSpPr txBox="1"/>
          <p:nvPr/>
        </p:nvSpPr>
        <p:spPr>
          <a:xfrm>
            <a:off x="4645818" y="4422816"/>
            <a:ext cx="3651017" cy="786043"/>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1"/>
              </a:buClr>
              <a:buSzPts val="1300"/>
              <a:buFont typeface="Arial"/>
              <a:buNone/>
            </a:pPr>
            <a:endParaRPr sz="1300" b="0" i="0" u="none" strike="noStrike" cap="none">
              <a:solidFill>
                <a:srgbClr val="000000"/>
              </a:solidFill>
              <a:latin typeface="Arial"/>
              <a:ea typeface="Arial"/>
              <a:cs typeface="Arial"/>
              <a:sym typeface="Arial"/>
            </a:endParaRPr>
          </a:p>
        </p:txBody>
      </p:sp>
      <p:sp>
        <p:nvSpPr>
          <p:cNvPr id="228" name="Google Shape;228;p34"/>
          <p:cNvSpPr txBox="1"/>
          <p:nvPr/>
        </p:nvSpPr>
        <p:spPr>
          <a:xfrm>
            <a:off x="830496" y="3928330"/>
            <a:ext cx="2765558" cy="378208"/>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chemeClr val="dk1"/>
              </a:buClr>
              <a:buSzPts val="1800"/>
              <a:buFont typeface="Arial"/>
              <a:buNone/>
            </a:pPr>
            <a:endParaRPr sz="1800" b="1" i="0" u="none" strike="noStrike" cap="none">
              <a:solidFill>
                <a:srgbClr val="000000"/>
              </a:solidFill>
              <a:latin typeface="Arial"/>
              <a:ea typeface="Arial"/>
              <a:cs typeface="Arial"/>
              <a:sym typeface="Arial"/>
            </a:endParaRPr>
          </a:p>
        </p:txBody>
      </p:sp>
      <p:sp>
        <p:nvSpPr>
          <p:cNvPr id="229" name="Google Shape;229;p34"/>
          <p:cNvSpPr txBox="1"/>
          <p:nvPr/>
        </p:nvSpPr>
        <p:spPr>
          <a:xfrm>
            <a:off x="880503" y="4422816"/>
            <a:ext cx="3691498" cy="786043"/>
          </a:xfrm>
          <a:prstGeom prst="rect">
            <a:avLst/>
          </a:prstGeom>
          <a:noFill/>
          <a:ln>
            <a:noFill/>
          </a:ln>
        </p:spPr>
        <p:txBody>
          <a:bodyPr spcFirstLastPara="1" wrap="square" lIns="68575" tIns="34275" rIns="68575" bIns="34275" anchor="t" anchorCtr="0">
            <a:noAutofit/>
          </a:bodyPr>
          <a:lstStyle/>
          <a:p>
            <a:pPr marL="228600" marR="0" lvl="0" indent="-146050" algn="l" rtl="0">
              <a:lnSpc>
                <a:spcPct val="90000"/>
              </a:lnSpc>
              <a:spcBef>
                <a:spcPts val="0"/>
              </a:spcBef>
              <a:spcAft>
                <a:spcPts val="0"/>
              </a:spcAft>
              <a:buClr>
                <a:schemeClr val="dk1"/>
              </a:buClr>
              <a:buSzPts val="1300"/>
              <a:buFont typeface="Arial"/>
              <a:buNone/>
            </a:pPr>
            <a:endParaRPr sz="1300" b="0" i="0" u="none" strike="noStrike" cap="none">
              <a:solidFill>
                <a:schemeClr val="dk1"/>
              </a:solidFill>
              <a:latin typeface="Arial"/>
              <a:ea typeface="Arial"/>
              <a:cs typeface="Arial"/>
              <a:sym typeface="Arial"/>
            </a:endParaRPr>
          </a:p>
        </p:txBody>
      </p:sp>
      <p:pic>
        <p:nvPicPr>
          <p:cNvPr id="230" name="Google Shape;230;p34"/>
          <p:cNvPicPr preferRelativeResize="0"/>
          <p:nvPr/>
        </p:nvPicPr>
        <p:blipFill>
          <a:blip r:embed="rId3">
            <a:alphaModFix/>
          </a:blip>
          <a:stretch>
            <a:fillRect/>
          </a:stretch>
        </p:blipFill>
        <p:spPr>
          <a:xfrm>
            <a:off x="4075326" y="4422825"/>
            <a:ext cx="3906526" cy="2031400"/>
          </a:xfrm>
          <a:prstGeom prst="rect">
            <a:avLst/>
          </a:prstGeom>
          <a:noFill/>
          <a:ln w="38100" cap="flat" cmpd="sng">
            <a:solidFill>
              <a:schemeClr val="dk2"/>
            </a:solidFill>
            <a:prstDash val="solid"/>
            <a:round/>
            <a:headEnd type="none" w="sm" len="sm"/>
            <a:tailEnd type="none" w="sm" len="sm"/>
          </a:ln>
        </p:spPr>
      </p:pic>
      <p:sp>
        <p:nvSpPr>
          <p:cNvPr id="231" name="Google Shape;231;p34"/>
          <p:cNvSpPr txBox="1"/>
          <p:nvPr/>
        </p:nvSpPr>
        <p:spPr>
          <a:xfrm>
            <a:off x="904650" y="788475"/>
            <a:ext cx="7536300" cy="232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32" name="Google Shape;232;p34"/>
          <p:cNvSpPr txBox="1"/>
          <p:nvPr/>
        </p:nvSpPr>
        <p:spPr>
          <a:xfrm>
            <a:off x="1656425" y="1228575"/>
            <a:ext cx="7334700" cy="8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Calibri"/>
              <a:ea typeface="Calibri"/>
              <a:cs typeface="Calibri"/>
              <a:sym typeface="Calibri"/>
            </a:endParaRPr>
          </a:p>
        </p:txBody>
      </p:sp>
      <p:pic>
        <p:nvPicPr>
          <p:cNvPr id="233" name="Google Shape;233;p34"/>
          <p:cNvPicPr preferRelativeResize="0"/>
          <p:nvPr/>
        </p:nvPicPr>
        <p:blipFill>
          <a:blip r:embed="rId4">
            <a:alphaModFix/>
          </a:blip>
          <a:stretch>
            <a:fillRect/>
          </a:stretch>
        </p:blipFill>
        <p:spPr>
          <a:xfrm>
            <a:off x="1917013" y="4422824"/>
            <a:ext cx="2282940" cy="1600200"/>
          </a:xfrm>
          <a:prstGeom prst="rect">
            <a:avLst/>
          </a:prstGeom>
          <a:noFill/>
          <a:ln w="38100" cap="flat" cmpd="sng">
            <a:solidFill>
              <a:schemeClr val="dk2"/>
            </a:solidFill>
            <a:prstDash val="solid"/>
            <a:round/>
            <a:headEnd type="none" w="sm" len="sm"/>
            <a:tailEnd type="none" w="sm" len="sm"/>
          </a:ln>
        </p:spPr>
      </p:pic>
      <p:pic>
        <p:nvPicPr>
          <p:cNvPr id="234" name="Google Shape;234;p34"/>
          <p:cNvPicPr preferRelativeResize="0"/>
          <p:nvPr/>
        </p:nvPicPr>
        <p:blipFill rotWithShape="1">
          <a:blip r:embed="rId5">
            <a:alphaModFix/>
          </a:blip>
          <a:srcRect t="22996" b="9087"/>
          <a:stretch/>
        </p:blipFill>
        <p:spPr>
          <a:xfrm>
            <a:off x="6857250" y="2745901"/>
            <a:ext cx="2133876" cy="2576399"/>
          </a:xfrm>
          <a:prstGeom prst="rect">
            <a:avLst/>
          </a:prstGeom>
          <a:noFill/>
          <a:ln w="38100" cap="flat" cmpd="sng">
            <a:solidFill>
              <a:schemeClr val="dk2"/>
            </a:solidFill>
            <a:prstDash val="solid"/>
            <a:round/>
            <a:headEnd type="none" w="sm" len="sm"/>
            <a:tailEnd type="none" w="sm" len="sm"/>
          </a:ln>
        </p:spPr>
      </p:pic>
      <p:sp>
        <p:nvSpPr>
          <p:cNvPr id="235" name="Google Shape;235;p34"/>
          <p:cNvSpPr txBox="1"/>
          <p:nvPr/>
        </p:nvSpPr>
        <p:spPr>
          <a:xfrm>
            <a:off x="0" y="136525"/>
            <a:ext cx="6703500" cy="416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b="1">
                <a:latin typeface="Calibri"/>
                <a:ea typeface="Calibri"/>
                <a:cs typeface="Calibri"/>
                <a:sym typeface="Calibri"/>
              </a:rPr>
              <a:t>Material culture</a:t>
            </a:r>
            <a:r>
              <a:rPr lang="en-US" sz="2200">
                <a:latin typeface="Calibri"/>
                <a:ea typeface="Calibri"/>
                <a:cs typeface="Calibri"/>
                <a:sym typeface="Calibri"/>
              </a:rPr>
              <a:t> is the study of the beliefs and values of a particular culture at a given time using artifacts (Prown, 2008, p.1)</a:t>
            </a:r>
            <a:endParaRPr sz="2200">
              <a:latin typeface="Calibri"/>
              <a:ea typeface="Calibri"/>
              <a:cs typeface="Calibri"/>
              <a:sym typeface="Calibri"/>
            </a:endParaRPr>
          </a:p>
          <a:p>
            <a:pPr marL="0" lvl="0" indent="0" algn="l" rtl="0">
              <a:spcBef>
                <a:spcPts val="0"/>
              </a:spcBef>
              <a:spcAft>
                <a:spcPts val="0"/>
              </a:spcAft>
              <a:buNone/>
            </a:pPr>
            <a:endParaRPr sz="2200">
              <a:latin typeface="Calibri"/>
              <a:ea typeface="Calibri"/>
              <a:cs typeface="Calibri"/>
              <a:sym typeface="Calibri"/>
            </a:endParaRPr>
          </a:p>
          <a:p>
            <a:pPr marL="0" lvl="0" indent="0" algn="l" rtl="0">
              <a:spcBef>
                <a:spcPts val="0"/>
              </a:spcBef>
              <a:spcAft>
                <a:spcPts val="0"/>
              </a:spcAft>
              <a:buNone/>
            </a:pPr>
            <a:r>
              <a:rPr lang="en-US" sz="2200" b="1">
                <a:latin typeface="Calibri"/>
                <a:ea typeface="Calibri"/>
                <a:cs typeface="Calibri"/>
                <a:sym typeface="Calibri"/>
              </a:rPr>
              <a:t>Semiotics </a:t>
            </a:r>
            <a:r>
              <a:rPr lang="en-US" sz="2200">
                <a:latin typeface="Calibri"/>
                <a:ea typeface="Calibri"/>
                <a:cs typeface="Calibri"/>
                <a:sym typeface="Calibri"/>
              </a:rPr>
              <a:t>is the study of how semantic and syntactic symbols or codes govern how we move through our lives, as we decode or make meaning.</a:t>
            </a:r>
            <a:endParaRPr sz="2200">
              <a:latin typeface="Calibri"/>
              <a:ea typeface="Calibri"/>
              <a:cs typeface="Calibri"/>
              <a:sym typeface="Calibri"/>
            </a:endParaRPr>
          </a:p>
          <a:p>
            <a:pPr marL="0" lvl="0" indent="0" algn="l" rtl="0">
              <a:spcBef>
                <a:spcPts val="0"/>
              </a:spcBef>
              <a:spcAft>
                <a:spcPts val="0"/>
              </a:spcAft>
              <a:buNone/>
            </a:pPr>
            <a:endParaRPr sz="2200">
              <a:latin typeface="Calibri"/>
              <a:ea typeface="Calibri"/>
              <a:cs typeface="Calibri"/>
              <a:sym typeface="Calibri"/>
            </a:endParaRPr>
          </a:p>
          <a:p>
            <a:pPr marL="0" lvl="0" indent="0" algn="l" rtl="0">
              <a:spcBef>
                <a:spcPts val="0"/>
              </a:spcBef>
              <a:spcAft>
                <a:spcPts val="0"/>
              </a:spcAft>
              <a:buNone/>
            </a:pPr>
            <a:r>
              <a:rPr lang="en-US" sz="2200">
                <a:latin typeface="Calibri"/>
                <a:ea typeface="Calibri"/>
                <a:cs typeface="Calibri"/>
                <a:sym typeface="Calibri"/>
              </a:rPr>
              <a:t>Using these allied disciplines and modes of investigation, we can see how cultural objects associated with the rituals of death and grief are rhetorical by examining them as messages for the living.</a:t>
            </a:r>
            <a:endParaRPr sz="2200">
              <a:latin typeface="Calibri"/>
              <a:ea typeface="Calibri"/>
              <a:cs typeface="Calibri"/>
              <a:sym typeface="Calibri"/>
            </a:endParaRPr>
          </a:p>
        </p:txBody>
      </p:sp>
      <p:pic>
        <p:nvPicPr>
          <p:cNvPr id="236" name="Google Shape;236;p34" descr="signature_1631536993"/>
          <p:cNvPicPr preferRelativeResize="0"/>
          <p:nvPr/>
        </p:nvPicPr>
        <p:blipFill>
          <a:blip r:embed="rId6">
            <a:alphaModFix/>
          </a:blip>
          <a:stretch>
            <a:fillRect/>
          </a:stretch>
        </p:blipFill>
        <p:spPr>
          <a:xfrm>
            <a:off x="115725" y="6276550"/>
            <a:ext cx="2765550" cy="39958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5"/>
          <p:cNvSpPr txBox="1">
            <a:spLocks noGrp="1"/>
          </p:cNvSpPr>
          <p:nvPr>
            <p:ph type="title"/>
          </p:nvPr>
        </p:nvSpPr>
        <p:spPr>
          <a:xfrm>
            <a:off x="543788" y="822493"/>
            <a:ext cx="78867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300"/>
              <a:buFont typeface="Calibri"/>
              <a:buNone/>
            </a:pPr>
            <a:r>
              <a:rPr lang="en-US" b="1">
                <a:latin typeface="Arial"/>
                <a:ea typeface="Arial"/>
                <a:cs typeface="Arial"/>
                <a:sym typeface="Arial"/>
              </a:rPr>
              <a:t>Rhetorical Messages in Traditional Gravestones</a:t>
            </a:r>
            <a:endParaRPr b="1">
              <a:latin typeface="Arial"/>
              <a:ea typeface="Arial"/>
              <a:cs typeface="Arial"/>
              <a:sym typeface="Arial"/>
            </a:endParaRPr>
          </a:p>
        </p:txBody>
      </p:sp>
      <p:sp>
        <p:nvSpPr>
          <p:cNvPr id="243" name="Google Shape;243;p35"/>
          <p:cNvSpPr txBox="1"/>
          <p:nvPr/>
        </p:nvSpPr>
        <p:spPr>
          <a:xfrm>
            <a:off x="1606880" y="5677129"/>
            <a:ext cx="2457145" cy="818427"/>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chemeClr val="dk1"/>
              </a:buClr>
              <a:buSzPts val="1462"/>
              <a:buFont typeface="Calibri"/>
              <a:buNone/>
            </a:pPr>
            <a:endParaRPr sz="1462" b="0" i="0" u="none" strike="noStrike" cap="none">
              <a:solidFill>
                <a:schemeClr val="dk1"/>
              </a:solidFill>
              <a:latin typeface="Arial"/>
              <a:ea typeface="Arial"/>
              <a:cs typeface="Arial"/>
              <a:sym typeface="Arial"/>
            </a:endParaRPr>
          </a:p>
        </p:txBody>
      </p:sp>
      <p:sp>
        <p:nvSpPr>
          <p:cNvPr id="244" name="Google Shape;244;p35"/>
          <p:cNvSpPr txBox="1"/>
          <p:nvPr/>
        </p:nvSpPr>
        <p:spPr>
          <a:xfrm>
            <a:off x="543800" y="2390450"/>
            <a:ext cx="8080800" cy="81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45" name="Google Shape;245;p35"/>
          <p:cNvSpPr txBox="1"/>
          <p:nvPr/>
        </p:nvSpPr>
        <p:spPr>
          <a:xfrm>
            <a:off x="456800" y="1962050"/>
            <a:ext cx="8080800" cy="3483900"/>
          </a:xfrm>
          <a:prstGeom prst="rect">
            <a:avLst/>
          </a:prstGeom>
          <a:noFill/>
          <a:ln>
            <a:noFill/>
          </a:ln>
        </p:spPr>
        <p:txBody>
          <a:bodyPr spcFirstLastPara="1" wrap="square" lIns="91425" tIns="91425" rIns="91425" bIns="91425" anchor="t" anchorCtr="0">
            <a:noAutofit/>
          </a:bodyPr>
          <a:lstStyle/>
          <a:p>
            <a:pPr marL="457200" lvl="0" indent="-374650" algn="l" rtl="0">
              <a:spcBef>
                <a:spcPts val="0"/>
              </a:spcBef>
              <a:spcAft>
                <a:spcPts val="0"/>
              </a:spcAft>
              <a:buSzPts val="2300"/>
              <a:buFont typeface="Calibri"/>
              <a:buChar char="●"/>
            </a:pPr>
            <a:r>
              <a:rPr lang="en-US" sz="2300">
                <a:latin typeface="Calibri"/>
                <a:ea typeface="Calibri"/>
                <a:cs typeface="Calibri"/>
                <a:sym typeface="Calibri"/>
              </a:rPr>
              <a:t>Codes enable people to understand and process death and grief (the color black, symbols on graves, and rituals of burial and memory (Gordon, 2014.)</a:t>
            </a:r>
            <a:endParaRPr sz="2300">
              <a:latin typeface="Calibri"/>
              <a:ea typeface="Calibri"/>
              <a:cs typeface="Calibri"/>
              <a:sym typeface="Calibri"/>
            </a:endParaRPr>
          </a:p>
          <a:p>
            <a:pPr marL="457200" lvl="0" indent="-374650" algn="l" rtl="0">
              <a:spcBef>
                <a:spcPts val="0"/>
              </a:spcBef>
              <a:spcAft>
                <a:spcPts val="0"/>
              </a:spcAft>
              <a:buSzPts val="2300"/>
              <a:buFont typeface="Calibri"/>
              <a:buChar char="●"/>
            </a:pPr>
            <a:r>
              <a:rPr lang="en-US" sz="2300">
                <a:latin typeface="Calibri"/>
                <a:ea typeface="Calibri"/>
                <a:cs typeface="Calibri"/>
                <a:sym typeface="Calibri"/>
              </a:rPr>
              <a:t>These codes are situated in the time and space they are created, but interpreted in differing contexts of time and space.</a:t>
            </a:r>
            <a:endParaRPr sz="2300">
              <a:latin typeface="Calibri"/>
              <a:ea typeface="Calibri"/>
              <a:cs typeface="Calibri"/>
              <a:sym typeface="Calibri"/>
            </a:endParaRPr>
          </a:p>
          <a:p>
            <a:pPr marL="457200" lvl="0" indent="-374650" algn="l" rtl="0">
              <a:spcBef>
                <a:spcPts val="0"/>
              </a:spcBef>
              <a:spcAft>
                <a:spcPts val="0"/>
              </a:spcAft>
              <a:buSzPts val="2300"/>
              <a:buFont typeface="Calibri"/>
              <a:buChar char="●"/>
            </a:pPr>
            <a:r>
              <a:rPr lang="en-US" sz="2300">
                <a:latin typeface="Calibri"/>
                <a:ea typeface="Calibri"/>
                <a:cs typeface="Calibri"/>
                <a:sym typeface="Calibri"/>
              </a:rPr>
              <a:t>The cemetery is a cultural landscape where social trends are illustrated in a timeline of messaging decade after decade, century after century</a:t>
            </a:r>
            <a:endParaRPr sz="2300">
              <a:latin typeface="Calibri"/>
              <a:ea typeface="Calibri"/>
              <a:cs typeface="Calibri"/>
              <a:sym typeface="Calibri"/>
            </a:endParaRPr>
          </a:p>
          <a:p>
            <a:pPr marL="0" lvl="0" indent="0" algn="l" rtl="0">
              <a:spcBef>
                <a:spcPts val="0"/>
              </a:spcBef>
              <a:spcAft>
                <a:spcPts val="0"/>
              </a:spcAft>
              <a:buNone/>
            </a:pPr>
            <a:endParaRPr sz="2200">
              <a:latin typeface="Calibri"/>
              <a:ea typeface="Calibri"/>
              <a:cs typeface="Calibri"/>
              <a:sym typeface="Calibri"/>
            </a:endParaRPr>
          </a:p>
        </p:txBody>
      </p:sp>
      <p:pic>
        <p:nvPicPr>
          <p:cNvPr id="246" name="Google Shape;246;p35" descr="signature_1631536993"/>
          <p:cNvPicPr preferRelativeResize="0"/>
          <p:nvPr/>
        </p:nvPicPr>
        <p:blipFill>
          <a:blip r:embed="rId3">
            <a:alphaModFix/>
          </a:blip>
          <a:stretch>
            <a:fillRect/>
          </a:stretch>
        </p:blipFill>
        <p:spPr>
          <a:xfrm>
            <a:off x="456800" y="5905363"/>
            <a:ext cx="2505075" cy="361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36" descr="signature_1631536993"/>
          <p:cNvPicPr preferRelativeResize="0"/>
          <p:nvPr/>
        </p:nvPicPr>
        <p:blipFill>
          <a:blip r:embed="rId3">
            <a:alphaModFix/>
          </a:blip>
          <a:stretch>
            <a:fillRect/>
          </a:stretch>
        </p:blipFill>
        <p:spPr>
          <a:xfrm>
            <a:off x="152400" y="6386950"/>
            <a:ext cx="2505075" cy="361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37" descr="../../../Desktop/Clark-Johnson-Adams1.png"/>
          <p:cNvPicPr preferRelativeResize="0"/>
          <p:nvPr/>
        </p:nvPicPr>
        <p:blipFill>
          <a:blip r:embed="rId3">
            <a:alphaModFix/>
          </a:blip>
          <a:stretch>
            <a:fillRect/>
          </a:stretch>
        </p:blipFill>
        <p:spPr>
          <a:xfrm>
            <a:off x="2756585" y="507125"/>
            <a:ext cx="5412690" cy="5525775"/>
          </a:xfrm>
          <a:prstGeom prst="rect">
            <a:avLst/>
          </a:prstGeom>
          <a:noFill/>
          <a:ln>
            <a:noFill/>
          </a:ln>
        </p:spPr>
      </p:pic>
      <p:sp>
        <p:nvSpPr>
          <p:cNvPr id="258" name="Google Shape;258;p37"/>
          <p:cNvSpPr txBox="1"/>
          <p:nvPr/>
        </p:nvSpPr>
        <p:spPr>
          <a:xfrm>
            <a:off x="629575" y="843500"/>
            <a:ext cx="2127000" cy="518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600">
                <a:latin typeface="Calibri"/>
                <a:ea typeface="Calibri"/>
                <a:cs typeface="Calibri"/>
                <a:sym typeface="Calibri"/>
              </a:rPr>
              <a:t>Sites of studies in Northern and Central Appalachia</a:t>
            </a:r>
            <a:endParaRPr sz="2600">
              <a:latin typeface="Calibri"/>
              <a:ea typeface="Calibri"/>
              <a:cs typeface="Calibri"/>
              <a:sym typeface="Calibri"/>
            </a:endParaRPr>
          </a:p>
          <a:p>
            <a:pPr marL="0" lvl="0" indent="0" algn="l" rtl="0">
              <a:spcBef>
                <a:spcPts val="0"/>
              </a:spcBef>
              <a:spcAft>
                <a:spcPts val="0"/>
              </a:spcAft>
              <a:buNone/>
            </a:pPr>
            <a:endParaRPr sz="2600">
              <a:latin typeface="Calibri"/>
              <a:ea typeface="Calibri"/>
              <a:cs typeface="Calibri"/>
              <a:sym typeface="Calibri"/>
            </a:endParaRPr>
          </a:p>
          <a:p>
            <a:pPr marL="0" lvl="0" indent="0" algn="l" rtl="0">
              <a:spcBef>
                <a:spcPts val="0"/>
              </a:spcBef>
              <a:spcAft>
                <a:spcPts val="0"/>
              </a:spcAft>
              <a:buNone/>
            </a:pPr>
            <a:r>
              <a:rPr lang="en-US" sz="2600">
                <a:latin typeface="Calibri"/>
                <a:ea typeface="Calibri"/>
                <a:cs typeface="Calibri"/>
                <a:sym typeface="Calibri"/>
              </a:rPr>
              <a:t>Two studies will be discussed in this seminar</a:t>
            </a:r>
            <a:endParaRPr sz="2600">
              <a:latin typeface="Calibri"/>
              <a:ea typeface="Calibri"/>
              <a:cs typeface="Calibri"/>
              <a:sym typeface="Calibri"/>
            </a:endParaRPr>
          </a:p>
        </p:txBody>
      </p:sp>
      <p:sp>
        <p:nvSpPr>
          <p:cNvPr id="259" name="Google Shape;259;p37"/>
          <p:cNvSpPr txBox="1"/>
          <p:nvPr/>
        </p:nvSpPr>
        <p:spPr>
          <a:xfrm>
            <a:off x="1821475" y="6326225"/>
            <a:ext cx="7334700" cy="8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60" name="Google Shape;260;p37"/>
          <p:cNvSpPr txBox="1"/>
          <p:nvPr/>
        </p:nvSpPr>
        <p:spPr>
          <a:xfrm>
            <a:off x="3225825" y="5824925"/>
            <a:ext cx="4474200" cy="501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latin typeface="Calibri"/>
                <a:ea typeface="Calibri"/>
                <a:cs typeface="Calibri"/>
                <a:sym typeface="Calibri"/>
              </a:rPr>
              <a:t>Appalachian Regional Commission, 2019</a:t>
            </a:r>
            <a:endParaRPr b="1">
              <a:latin typeface="Calibri"/>
              <a:ea typeface="Calibri"/>
              <a:cs typeface="Calibri"/>
              <a:sym typeface="Calibri"/>
            </a:endParaRPr>
          </a:p>
        </p:txBody>
      </p:sp>
      <p:pic>
        <p:nvPicPr>
          <p:cNvPr id="261" name="Google Shape;261;p37" descr="signature_1631536993"/>
          <p:cNvPicPr preferRelativeResize="0"/>
          <p:nvPr/>
        </p:nvPicPr>
        <p:blipFill>
          <a:blip r:embed="rId4">
            <a:alphaModFix/>
          </a:blip>
          <a:stretch>
            <a:fillRect/>
          </a:stretch>
        </p:blipFill>
        <p:spPr>
          <a:xfrm>
            <a:off x="421175" y="5974434"/>
            <a:ext cx="2434823" cy="351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8"/>
          <p:cNvSpPr txBox="1">
            <a:spLocks noGrp="1"/>
          </p:cNvSpPr>
          <p:nvPr>
            <p:ph type="title"/>
          </p:nvPr>
        </p:nvSpPr>
        <p:spPr>
          <a:xfrm>
            <a:off x="628650" y="365126"/>
            <a:ext cx="78867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t>Context</a:t>
            </a:r>
            <a:endParaRPr b="1"/>
          </a:p>
        </p:txBody>
      </p:sp>
      <p:sp>
        <p:nvSpPr>
          <p:cNvPr id="268" name="Google Shape;268;p38"/>
          <p:cNvSpPr txBox="1">
            <a:spLocks noGrp="1"/>
          </p:cNvSpPr>
          <p:nvPr>
            <p:ph type="body" idx="1"/>
          </p:nvPr>
        </p:nvSpPr>
        <p:spPr>
          <a:xfrm>
            <a:off x="628650" y="1338600"/>
            <a:ext cx="7886700" cy="4838100"/>
          </a:xfrm>
          <a:prstGeom prst="rect">
            <a:avLst/>
          </a:prstGeom>
        </p:spPr>
        <p:txBody>
          <a:bodyPr spcFirstLastPara="1" wrap="square" lIns="91425" tIns="45700" rIns="91425" bIns="45700" anchor="t" anchorCtr="0">
            <a:noAutofit/>
          </a:bodyPr>
          <a:lstStyle/>
          <a:p>
            <a:pPr marL="457200" lvl="0" indent="-381000" algn="l" rtl="0">
              <a:spcBef>
                <a:spcPts val="750"/>
              </a:spcBef>
              <a:spcAft>
                <a:spcPts val="0"/>
              </a:spcAft>
              <a:buSzPts val="2400"/>
              <a:buChar char="•"/>
            </a:pPr>
            <a:r>
              <a:rPr lang="en-US" sz="2400"/>
              <a:t>Appalachian Region is 900 miles long, following the topography of the mountain chain along the eastern U.S.</a:t>
            </a:r>
            <a:endParaRPr sz="2400"/>
          </a:p>
          <a:p>
            <a:pPr marL="457200" lvl="0" indent="-381000" algn="l" rtl="0">
              <a:spcBef>
                <a:spcPts val="0"/>
              </a:spcBef>
              <a:spcAft>
                <a:spcPts val="0"/>
              </a:spcAft>
              <a:buSzPts val="2400"/>
              <a:buChar char="•"/>
            </a:pPr>
            <a:r>
              <a:rPr lang="en-US" sz="2400"/>
              <a:t>Southernmost, central, and northern regions</a:t>
            </a:r>
            <a:endParaRPr sz="2400"/>
          </a:p>
          <a:p>
            <a:pPr marL="457200" lvl="0" indent="-381000" algn="l" rtl="0">
              <a:spcBef>
                <a:spcPts val="0"/>
              </a:spcBef>
              <a:spcAft>
                <a:spcPts val="0"/>
              </a:spcAft>
              <a:buSzPts val="2400"/>
              <a:buChar char="•"/>
            </a:pPr>
            <a:r>
              <a:rPr lang="en-US" sz="2400"/>
              <a:t>Wood and fieldstone mark the oldest graves</a:t>
            </a:r>
            <a:endParaRPr sz="2400"/>
          </a:p>
          <a:p>
            <a:pPr marL="457200" lvl="0" indent="-381000" algn="l" rtl="0">
              <a:spcBef>
                <a:spcPts val="0"/>
              </a:spcBef>
              <a:spcAft>
                <a:spcPts val="0"/>
              </a:spcAft>
              <a:buSzPts val="2400"/>
              <a:buChar char="•"/>
            </a:pPr>
            <a:r>
              <a:rPr lang="en-US" sz="2400"/>
              <a:t>Industrialization brought stonemasons who worked with limestone, siltstone, sandstone, granite, marble</a:t>
            </a:r>
            <a:endParaRPr sz="2400"/>
          </a:p>
          <a:p>
            <a:pPr marL="457200" lvl="0" indent="-381000" algn="l" rtl="0">
              <a:spcBef>
                <a:spcPts val="0"/>
              </a:spcBef>
              <a:spcAft>
                <a:spcPts val="0"/>
              </a:spcAft>
              <a:buSzPts val="2400"/>
              <a:buChar char="•"/>
            </a:pPr>
            <a:r>
              <a:rPr lang="en-US" sz="2400"/>
              <a:t>Wars and illness populated and expanded Appalachia’s cemeteries</a:t>
            </a:r>
            <a:endParaRPr sz="2400"/>
          </a:p>
          <a:p>
            <a:pPr marL="457200" lvl="0" indent="-381000" algn="l" rtl="0">
              <a:spcBef>
                <a:spcPts val="0"/>
              </a:spcBef>
              <a:spcAft>
                <a:spcPts val="0"/>
              </a:spcAft>
              <a:buSzPts val="2400"/>
              <a:buChar char="•"/>
            </a:pPr>
            <a:r>
              <a:rPr lang="en-US" sz="2400"/>
              <a:t>Shift to granite mausoleums and obelisks among the wealthy in the 19th century</a:t>
            </a:r>
            <a:endParaRPr sz="2400"/>
          </a:p>
          <a:p>
            <a:pPr marL="457200" lvl="0" indent="-381000" algn="l" rtl="0">
              <a:spcBef>
                <a:spcPts val="0"/>
              </a:spcBef>
              <a:spcAft>
                <a:spcPts val="0"/>
              </a:spcAft>
              <a:buSzPts val="2400"/>
              <a:buChar char="•"/>
            </a:pPr>
            <a:r>
              <a:rPr lang="en-US" sz="2400"/>
              <a:t>Large Protestant population; religious beliefs reflected in iconography and epitaphs</a:t>
            </a:r>
            <a:endParaRPr sz="2400"/>
          </a:p>
          <a:p>
            <a:pPr marL="457200" lvl="0" indent="-381000" algn="l" rtl="0">
              <a:spcBef>
                <a:spcPts val="0"/>
              </a:spcBef>
              <a:spcAft>
                <a:spcPts val="0"/>
              </a:spcAft>
              <a:buSzPts val="2400"/>
              <a:buChar char="•"/>
            </a:pPr>
            <a:r>
              <a:rPr lang="en-US" sz="2400"/>
              <a:t>Cemeteries reflect the values of those in the community who hold the most power</a:t>
            </a:r>
            <a:endParaRPr sz="2400"/>
          </a:p>
        </p:txBody>
      </p:sp>
      <p:pic>
        <p:nvPicPr>
          <p:cNvPr id="269" name="Google Shape;269;p38" descr="signature_1631536993"/>
          <p:cNvPicPr preferRelativeResize="0"/>
          <p:nvPr/>
        </p:nvPicPr>
        <p:blipFill>
          <a:blip r:embed="rId3">
            <a:alphaModFix/>
          </a:blip>
          <a:stretch>
            <a:fillRect/>
          </a:stretch>
        </p:blipFill>
        <p:spPr>
          <a:xfrm>
            <a:off x="6185225" y="6017375"/>
            <a:ext cx="2505075" cy="361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9"/>
          <p:cNvSpPr txBox="1">
            <a:spLocks noGrp="1"/>
          </p:cNvSpPr>
          <p:nvPr>
            <p:ph type="title"/>
          </p:nvPr>
        </p:nvSpPr>
        <p:spPr>
          <a:xfrm>
            <a:off x="628650" y="365126"/>
            <a:ext cx="78867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a:t>References for Part I</a:t>
            </a:r>
            <a:endParaRPr b="1"/>
          </a:p>
          <a:p>
            <a:pPr marL="0" lvl="0" indent="0" algn="l" rtl="0">
              <a:spcBef>
                <a:spcPts val="0"/>
              </a:spcBef>
              <a:spcAft>
                <a:spcPts val="0"/>
              </a:spcAft>
              <a:buNone/>
            </a:pPr>
            <a:endParaRPr/>
          </a:p>
        </p:txBody>
      </p:sp>
      <p:sp>
        <p:nvSpPr>
          <p:cNvPr id="276" name="Google Shape;276;p39"/>
          <p:cNvSpPr txBox="1">
            <a:spLocks noGrp="1"/>
          </p:cNvSpPr>
          <p:nvPr>
            <p:ph type="body" idx="1"/>
          </p:nvPr>
        </p:nvSpPr>
        <p:spPr>
          <a:xfrm>
            <a:off x="628650" y="1228575"/>
            <a:ext cx="7886700" cy="49482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sz="1400">
              <a:solidFill>
                <a:srgbClr val="111111"/>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400">
              <a:solidFill>
                <a:srgbClr val="111111"/>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r>
              <a:rPr lang="en-US" sz="1400">
                <a:solidFill>
                  <a:srgbClr val="111111"/>
                </a:solidFill>
                <a:latin typeface="Times New Roman"/>
                <a:ea typeface="Times New Roman"/>
                <a:cs typeface="Times New Roman"/>
                <a:sym typeface="Times New Roman"/>
              </a:rPr>
              <a:t>Gordon, A. (2014). The new semiotics of death. Retrieved from: </a:t>
            </a:r>
            <a:endParaRPr sz="1400">
              <a:solidFill>
                <a:srgbClr val="111111"/>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r>
              <a:rPr lang="en-US" sz="1400">
                <a:solidFill>
                  <a:srgbClr val="111111"/>
                </a:solidFill>
                <a:latin typeface="Times New Roman"/>
                <a:ea typeface="Times New Roman"/>
                <a:cs typeface="Times New Roman"/>
                <a:sym typeface="Times New Roman"/>
              </a:rPr>
              <a:t>	</a:t>
            </a:r>
            <a:r>
              <a:rPr lang="en-US" sz="1400" u="sng">
                <a:solidFill>
                  <a:srgbClr val="1155CC"/>
                </a:solidFill>
                <a:latin typeface="Times New Roman"/>
                <a:ea typeface="Times New Roman"/>
                <a:cs typeface="Times New Roman"/>
                <a:sym typeface="Times New Roman"/>
                <a:hlinkClick r:id="rId3"/>
              </a:rPr>
              <a:t>https://www.aqr.org.uk/a/20140301-newsemiotics</a:t>
            </a:r>
            <a:endParaRPr sz="1400">
              <a:solidFill>
                <a:srgbClr val="111111"/>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r>
              <a:rPr lang="en-US" sz="1400">
                <a:solidFill>
                  <a:srgbClr val="111111"/>
                </a:solidFill>
                <a:latin typeface="Times New Roman"/>
                <a:ea typeface="Times New Roman"/>
                <a:cs typeface="Times New Roman"/>
                <a:sym typeface="Times New Roman"/>
              </a:rPr>
              <a:t>Prown. J.D. (2008). Mind in matter: An introduction to material culture theory and method.</a:t>
            </a:r>
            <a:endParaRPr sz="1400">
              <a:solidFill>
                <a:srgbClr val="111111"/>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r>
              <a:rPr lang="en-US" sz="1400">
                <a:solidFill>
                  <a:srgbClr val="111111"/>
                </a:solidFill>
                <a:latin typeface="Times New Roman"/>
                <a:ea typeface="Times New Roman"/>
                <a:cs typeface="Times New Roman"/>
                <a:sym typeface="Times New Roman"/>
              </a:rPr>
              <a:t>	</a:t>
            </a:r>
            <a:r>
              <a:rPr lang="en-US" sz="1400" i="1">
                <a:solidFill>
                  <a:srgbClr val="111111"/>
                </a:solidFill>
                <a:latin typeface="Times New Roman"/>
                <a:ea typeface="Times New Roman"/>
                <a:cs typeface="Times New Roman"/>
                <a:sym typeface="Times New Roman"/>
              </a:rPr>
              <a:t>Winturther Portfolio 17</a:t>
            </a:r>
            <a:r>
              <a:rPr lang="en-US" sz="1400">
                <a:solidFill>
                  <a:srgbClr val="111111"/>
                </a:solidFill>
                <a:latin typeface="Times New Roman"/>
                <a:ea typeface="Times New Roman"/>
                <a:cs typeface="Times New Roman"/>
                <a:sym typeface="Times New Roman"/>
              </a:rPr>
              <a:t>(1), 1-19. </a:t>
            </a:r>
            <a:r>
              <a:rPr lang="en-US" sz="1400" u="sng">
                <a:solidFill>
                  <a:srgbClr val="1155CC"/>
                </a:solidFill>
                <a:latin typeface="Times New Roman"/>
                <a:ea typeface="Times New Roman"/>
                <a:cs typeface="Times New Roman"/>
                <a:sym typeface="Times New Roman"/>
                <a:hlinkClick r:id="rId4"/>
              </a:rPr>
              <a:t>https://www.jstor.org/stable/1180761</a:t>
            </a:r>
            <a:endParaRPr sz="1400"/>
          </a:p>
          <a:p>
            <a:pPr marL="0" lvl="0" indent="0" algn="l" rtl="0">
              <a:lnSpc>
                <a:spcPct val="100000"/>
              </a:lnSpc>
              <a:spcBef>
                <a:spcPts val="750"/>
              </a:spcBef>
              <a:spcAft>
                <a:spcPts val="0"/>
              </a:spcAft>
              <a:buClr>
                <a:schemeClr val="dk1"/>
              </a:buClr>
              <a:buSzPts val="1100"/>
              <a:buFont typeface="Arial"/>
              <a:buNone/>
            </a:pPr>
            <a:r>
              <a:rPr lang="en-US" sz="1400">
                <a:latin typeface="Times New Roman"/>
                <a:ea typeface="Times New Roman"/>
                <a:cs typeface="Times New Roman"/>
                <a:sym typeface="Times New Roman"/>
              </a:rPr>
              <a:t>Stoner, M. &amp; Perkins, S.. (2005). </a:t>
            </a:r>
            <a:r>
              <a:rPr lang="en-US" sz="1400" i="1">
                <a:latin typeface="Times New Roman"/>
                <a:ea typeface="Times New Roman"/>
                <a:cs typeface="Times New Roman"/>
                <a:sym typeface="Times New Roman"/>
              </a:rPr>
              <a:t>Making Sense of Messages: A Critical Apprenticeship in  Rhetorical Criticism</a:t>
            </a:r>
            <a:r>
              <a:rPr lang="en-US" sz="1400">
                <a:latin typeface="Times New Roman"/>
                <a:ea typeface="Times New Roman"/>
                <a:cs typeface="Times New Roman"/>
                <a:sym typeface="Times New Roman"/>
              </a:rPr>
              <a:t>. 10.4324/9781351130127. Retrieved from https://www.researchgate.net/publication/270904809_Making_Sense_of_Messages_A_Critical_Apprenticeship_in_Rhetorical_Criticism/citation/download</a:t>
            </a:r>
            <a:endParaRPr sz="1400">
              <a:latin typeface="Times New Roman"/>
              <a:ea typeface="Times New Roman"/>
              <a:cs typeface="Times New Roman"/>
              <a:sym typeface="Times New Roman"/>
            </a:endParaRPr>
          </a:p>
          <a:p>
            <a:pPr marL="0" lvl="0" indent="0" algn="l" rtl="0">
              <a:spcBef>
                <a:spcPts val="1000"/>
              </a:spcBef>
              <a:spcAft>
                <a:spcPts val="0"/>
              </a:spcAft>
              <a:buNone/>
            </a:pPr>
            <a:endParaRPr/>
          </a:p>
        </p:txBody>
      </p:sp>
      <p:pic>
        <p:nvPicPr>
          <p:cNvPr id="277" name="Google Shape;277;p39" descr="signature_1631536993"/>
          <p:cNvPicPr preferRelativeResize="0"/>
          <p:nvPr/>
        </p:nvPicPr>
        <p:blipFill>
          <a:blip r:embed="rId5">
            <a:alphaModFix/>
          </a:blip>
          <a:stretch>
            <a:fillRect/>
          </a:stretch>
        </p:blipFill>
        <p:spPr>
          <a:xfrm>
            <a:off x="482475" y="5814825"/>
            <a:ext cx="2505075" cy="36195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381</Words>
  <Application>Microsoft Office PowerPoint</Application>
  <PresentationFormat>On-screen Show (4:3)</PresentationFormat>
  <Paragraphs>48</Paragraphs>
  <Slides>9</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Times New Roman</vt:lpstr>
      <vt:lpstr>Arial Black</vt:lpstr>
      <vt:lpstr>Arial</vt:lpstr>
      <vt:lpstr>Calibri</vt:lpstr>
      <vt:lpstr>Office Theme</vt:lpstr>
      <vt:lpstr>Office Theme</vt:lpstr>
      <vt:lpstr>The Rhetoric of Death in Central Appalachia from Mid-19th Century to Early 20th Century: a Case Study in Teaching and Researching Rhetorical History     Amy Clark, Ph.D. Chair of Communication Studies Co-Founding Director, Center for Appalachian Studies</vt:lpstr>
      <vt:lpstr>Part I: Understanding Rhetoric and Its Role in Material Culture  </vt:lpstr>
      <vt:lpstr>What is Rhetoric? (Stoner &amp; Perkins, 2005)</vt:lpstr>
      <vt:lpstr> </vt:lpstr>
      <vt:lpstr>Rhetorical Messages in Traditional Gravestones</vt:lpstr>
      <vt:lpstr>PowerPoint Presentation</vt:lpstr>
      <vt:lpstr>PowerPoint Presentation</vt:lpstr>
      <vt:lpstr>Context</vt:lpstr>
      <vt:lpstr>References for Part 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Rhetoric of Death in Central Appalachia from Mid-19th Century to Early 20th Century: a Case Study in Teaching and Researching Rhetorical History     Amy Clark, Ph.D. Chair of Communication Studies Co-Founding Director, Center for Appalachian Studies</dc:title>
  <dc:creator>Chelsea Bowes</dc:creator>
  <cp:lastModifiedBy>Chelsea Bowes</cp:lastModifiedBy>
  <cp:revision>1</cp:revision>
  <dcterms:modified xsi:type="dcterms:W3CDTF">2020-05-18T19:02:13Z</dcterms:modified>
</cp:coreProperties>
</file>